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48"/>
  </p:handoutMasterIdLst>
  <p:sldIdLst>
    <p:sldId id="256" r:id="rId4"/>
    <p:sldId id="261" r:id="rId5"/>
    <p:sldId id="327" r:id="rId6"/>
    <p:sldId id="313" r:id="rId7"/>
    <p:sldId id="344" r:id="rId8"/>
    <p:sldId id="317" r:id="rId9"/>
    <p:sldId id="368" r:id="rId10"/>
    <p:sldId id="373" r:id="rId11"/>
    <p:sldId id="369" r:id="rId12"/>
    <p:sldId id="370" r:id="rId13"/>
    <p:sldId id="375" r:id="rId14"/>
    <p:sldId id="371" r:id="rId15"/>
    <p:sldId id="372" r:id="rId16"/>
    <p:sldId id="359" r:id="rId17"/>
    <p:sldId id="360" r:id="rId18"/>
    <p:sldId id="358" r:id="rId19"/>
    <p:sldId id="361" r:id="rId20"/>
    <p:sldId id="374" r:id="rId21"/>
    <p:sldId id="318" r:id="rId22"/>
    <p:sldId id="319" r:id="rId23"/>
    <p:sldId id="353" r:id="rId24"/>
    <p:sldId id="320" r:id="rId25"/>
    <p:sldId id="362" r:id="rId26"/>
    <p:sldId id="363" r:id="rId27"/>
    <p:sldId id="364" r:id="rId28"/>
    <p:sldId id="365" r:id="rId29"/>
    <p:sldId id="341" r:id="rId30"/>
    <p:sldId id="366" r:id="rId31"/>
    <p:sldId id="350" r:id="rId32"/>
    <p:sldId id="352" r:id="rId33"/>
    <p:sldId id="351" r:id="rId34"/>
    <p:sldId id="376" r:id="rId35"/>
    <p:sldId id="377" r:id="rId36"/>
    <p:sldId id="378" r:id="rId37"/>
    <p:sldId id="379" r:id="rId38"/>
    <p:sldId id="386" r:id="rId39"/>
    <p:sldId id="380" r:id="rId40"/>
    <p:sldId id="381" r:id="rId41"/>
    <p:sldId id="382" r:id="rId42"/>
    <p:sldId id="383" r:id="rId43"/>
    <p:sldId id="384" r:id="rId44"/>
    <p:sldId id="385" r:id="rId45"/>
    <p:sldId id="338" r:id="rId46"/>
    <p:sldId id="260" r:id="rId47"/>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A4951E-FB91-49C8-B3CA-02D7072D14E8}">
          <p14:sldIdLst>
            <p14:sldId id="256"/>
            <p14:sldId id="261"/>
            <p14:sldId id="327"/>
          </p14:sldIdLst>
        </p14:section>
        <p14:section name="Untitled Section" id="{3AA5DB16-7019-4D99-9C7B-656EA362F5F4}">
          <p14:sldIdLst>
            <p14:sldId id="313"/>
            <p14:sldId id="344"/>
            <p14:sldId id="317"/>
            <p14:sldId id="368"/>
            <p14:sldId id="373"/>
            <p14:sldId id="369"/>
            <p14:sldId id="370"/>
            <p14:sldId id="375"/>
            <p14:sldId id="371"/>
            <p14:sldId id="372"/>
            <p14:sldId id="359"/>
            <p14:sldId id="360"/>
            <p14:sldId id="358"/>
            <p14:sldId id="361"/>
            <p14:sldId id="374"/>
            <p14:sldId id="318"/>
            <p14:sldId id="319"/>
            <p14:sldId id="353"/>
            <p14:sldId id="320"/>
            <p14:sldId id="362"/>
            <p14:sldId id="363"/>
            <p14:sldId id="364"/>
            <p14:sldId id="365"/>
            <p14:sldId id="341"/>
            <p14:sldId id="366"/>
            <p14:sldId id="350"/>
            <p14:sldId id="352"/>
            <p14:sldId id="351"/>
            <p14:sldId id="376"/>
            <p14:sldId id="377"/>
            <p14:sldId id="378"/>
            <p14:sldId id="379"/>
            <p14:sldId id="386"/>
            <p14:sldId id="380"/>
            <p14:sldId id="381"/>
            <p14:sldId id="382"/>
            <p14:sldId id="383"/>
            <p14:sldId id="384"/>
            <p14:sldId id="385"/>
            <p14:sldId id="338"/>
            <p14:sldId id="260"/>
          </p14:sldIdLst>
        </p14:section>
      </p14:sectionLst>
    </p:ex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omika Bandara" initials="SB" lastIdx="1" clrIdx="0">
    <p:extLst>
      <p:ext uri="{19B8F6BF-5375-455C-9EA6-DF929625EA0E}">
        <p15:presenceInfo xmlns:p15="http://schemas.microsoft.com/office/powerpoint/2012/main" userId="668626cf6e5b829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7D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63" autoAdjust="0"/>
    <p:restoredTop sz="94660"/>
  </p:normalViewPr>
  <p:slideViewPr>
    <p:cSldViewPr snapToGrid="0">
      <p:cViewPr varScale="1">
        <p:scale>
          <a:sx n="82" d="100"/>
          <a:sy n="82" d="100"/>
        </p:scale>
        <p:origin x="643" y="72"/>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commentAuthors" Target="commentAuthors.xml"/></Relationships>
</file>

<file path=ppt/diagrams/_rels/data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33956D-F4BE-6945-A69F-2A279C5CF0C9}"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GB"/>
        </a:p>
      </dgm:t>
    </dgm:pt>
    <dgm:pt modelId="{43E37D66-3976-CB4C-8CF1-BCE6497946C8}">
      <dgm:prSet phldrT="[Text]"/>
      <dgm:spPr/>
      <dgm:t>
        <a:bodyPr/>
        <a:lstStyle/>
        <a:p>
          <a:r>
            <a:rPr lang="en-US" b="1" dirty="0"/>
            <a:t>Initial Preparation</a:t>
          </a:r>
          <a:endParaRPr lang="en-GB" dirty="0"/>
        </a:p>
      </dgm:t>
    </dgm:pt>
    <dgm:pt modelId="{C365C432-D26F-EB43-B033-5383421B63BE}" type="parTrans" cxnId="{74A9A05F-8EEE-934F-97D5-082401103F3C}">
      <dgm:prSet/>
      <dgm:spPr/>
      <dgm:t>
        <a:bodyPr/>
        <a:lstStyle/>
        <a:p>
          <a:endParaRPr lang="en-GB"/>
        </a:p>
      </dgm:t>
    </dgm:pt>
    <dgm:pt modelId="{A0568562-CD6C-3C40-94B3-8218C5747CFF}" type="sibTrans" cxnId="{74A9A05F-8EEE-934F-97D5-082401103F3C}">
      <dgm:prSet/>
      <dgm:spPr/>
      <dgm:t>
        <a:bodyPr/>
        <a:lstStyle/>
        <a:p>
          <a:endParaRPr lang="en-GB"/>
        </a:p>
      </dgm:t>
    </dgm:pt>
    <dgm:pt modelId="{79F65551-8747-B54A-8FDB-0152ED38DF5C}">
      <dgm:prSet phldrT="[Text]"/>
      <dgm:spPr/>
      <dgm:t>
        <a:bodyPr/>
        <a:lstStyle/>
        <a:p>
          <a:pPr>
            <a:buFont typeface="Arial" panose="020B0604020202020204" pitchFamily="34" charset="0"/>
            <a:buChar char="•"/>
          </a:pPr>
          <a:r>
            <a:rPr lang="en-US" dirty="0">
              <a:solidFill>
                <a:schemeClr val="tx1"/>
              </a:solidFill>
            </a:rPr>
            <a:t>Find suitable dataset for the prediction</a:t>
          </a:r>
          <a:endParaRPr lang="en-GB" dirty="0">
            <a:solidFill>
              <a:schemeClr val="tx1"/>
            </a:solidFill>
          </a:endParaRPr>
        </a:p>
      </dgm:t>
    </dgm:pt>
    <dgm:pt modelId="{66B41780-5082-B147-AE96-4E9A67C903E9}" type="parTrans" cxnId="{661FEB00-ED97-9A41-B263-31DC19FB53CC}">
      <dgm:prSet/>
      <dgm:spPr/>
      <dgm:t>
        <a:bodyPr/>
        <a:lstStyle/>
        <a:p>
          <a:endParaRPr lang="en-GB"/>
        </a:p>
      </dgm:t>
    </dgm:pt>
    <dgm:pt modelId="{F9D2CAD4-968E-B449-A570-4AC453091474}" type="sibTrans" cxnId="{661FEB00-ED97-9A41-B263-31DC19FB53CC}">
      <dgm:prSet/>
      <dgm:spPr/>
      <dgm:t>
        <a:bodyPr/>
        <a:lstStyle/>
        <a:p>
          <a:endParaRPr lang="en-GB"/>
        </a:p>
      </dgm:t>
    </dgm:pt>
    <dgm:pt modelId="{9262797C-B491-C34C-8A34-DAACF091F96E}">
      <dgm:prSet phldrT="[Text]"/>
      <dgm:spPr/>
      <dgm:t>
        <a:bodyPr/>
        <a:lstStyle/>
        <a:p>
          <a:pPr>
            <a:buFont typeface="Arial" panose="020B0604020202020204" pitchFamily="34" charset="0"/>
            <a:buChar char="•"/>
          </a:pPr>
          <a:r>
            <a:rPr lang="en-US" dirty="0">
              <a:solidFill>
                <a:schemeClr val="tx1"/>
              </a:solidFill>
            </a:rPr>
            <a:t>Find matching development environment and tools.</a:t>
          </a:r>
          <a:endParaRPr lang="en-GB" dirty="0">
            <a:solidFill>
              <a:schemeClr val="tx1"/>
            </a:solidFill>
          </a:endParaRPr>
        </a:p>
      </dgm:t>
    </dgm:pt>
    <dgm:pt modelId="{DFEF46A4-EA3F-284D-9C2A-4C7C55A1A151}" type="parTrans" cxnId="{1E009097-691B-4C4E-8185-2EFB61B000B1}">
      <dgm:prSet/>
      <dgm:spPr/>
      <dgm:t>
        <a:bodyPr/>
        <a:lstStyle/>
        <a:p>
          <a:endParaRPr lang="en-GB"/>
        </a:p>
      </dgm:t>
    </dgm:pt>
    <dgm:pt modelId="{3462AF84-2A4A-4C4C-8474-9A6839A88181}" type="sibTrans" cxnId="{1E009097-691B-4C4E-8185-2EFB61B000B1}">
      <dgm:prSet/>
      <dgm:spPr/>
      <dgm:t>
        <a:bodyPr/>
        <a:lstStyle/>
        <a:p>
          <a:endParaRPr lang="en-GB"/>
        </a:p>
      </dgm:t>
    </dgm:pt>
    <dgm:pt modelId="{A4CF4729-32C4-1040-BC80-2B35732CFF02}">
      <dgm:prSet phldrT="[Text]"/>
      <dgm:spPr/>
      <dgm:t>
        <a:bodyPr/>
        <a:lstStyle/>
        <a:p>
          <a:pPr>
            <a:buFont typeface="Arial" panose="020B0604020202020204" pitchFamily="34" charset="0"/>
            <a:buChar char="•"/>
          </a:pPr>
          <a:r>
            <a:rPr lang="en-US" dirty="0">
              <a:solidFill>
                <a:schemeClr val="tx1"/>
              </a:solidFill>
            </a:rPr>
            <a:t>Setup the development environment </a:t>
          </a:r>
          <a:endParaRPr lang="en-GB" dirty="0">
            <a:solidFill>
              <a:schemeClr val="tx1"/>
            </a:solidFill>
          </a:endParaRPr>
        </a:p>
      </dgm:t>
    </dgm:pt>
    <dgm:pt modelId="{2EE98608-0188-8F46-8602-8A11EF02C8AD}" type="parTrans" cxnId="{4654AD18-6847-6946-AD95-2B7AB6251AA6}">
      <dgm:prSet/>
      <dgm:spPr/>
      <dgm:t>
        <a:bodyPr/>
        <a:lstStyle/>
        <a:p>
          <a:endParaRPr lang="en-GB"/>
        </a:p>
      </dgm:t>
    </dgm:pt>
    <dgm:pt modelId="{8425C879-CD00-714F-AD10-82AF1B00793C}" type="sibTrans" cxnId="{4654AD18-6847-6946-AD95-2B7AB6251AA6}">
      <dgm:prSet/>
      <dgm:spPr/>
      <dgm:t>
        <a:bodyPr/>
        <a:lstStyle/>
        <a:p>
          <a:endParaRPr lang="en-GB"/>
        </a:p>
      </dgm:t>
    </dgm:pt>
    <dgm:pt modelId="{7D04824B-2B11-CD4A-85C4-834AB943F86C}">
      <dgm:prSet phldrT="[Text]"/>
      <dgm:spPr/>
      <dgm:t>
        <a:bodyPr/>
        <a:lstStyle/>
        <a:p>
          <a:r>
            <a:rPr lang="en-US" b="1" dirty="0"/>
            <a:t>Data Preparations</a:t>
          </a:r>
          <a:endParaRPr lang="en-GB" dirty="0"/>
        </a:p>
      </dgm:t>
    </dgm:pt>
    <dgm:pt modelId="{81BBB662-4413-1D40-817E-DC1F74530051}" type="parTrans" cxnId="{07BF180A-B0D1-A247-A9FE-F3BD76E41194}">
      <dgm:prSet/>
      <dgm:spPr/>
      <dgm:t>
        <a:bodyPr/>
        <a:lstStyle/>
        <a:p>
          <a:endParaRPr lang="en-GB"/>
        </a:p>
      </dgm:t>
    </dgm:pt>
    <dgm:pt modelId="{056FBE06-9D4B-3C44-A373-13616EFEFB11}" type="sibTrans" cxnId="{07BF180A-B0D1-A247-A9FE-F3BD76E41194}">
      <dgm:prSet/>
      <dgm:spPr/>
      <dgm:t>
        <a:bodyPr/>
        <a:lstStyle/>
        <a:p>
          <a:endParaRPr lang="en-GB"/>
        </a:p>
      </dgm:t>
    </dgm:pt>
    <dgm:pt modelId="{6C9AA7E5-3F42-BE4F-9095-E097FF7C9703}">
      <dgm:prSet phldrT="[Text]"/>
      <dgm:spPr/>
      <dgm:t>
        <a:bodyPr/>
        <a:lstStyle/>
        <a:p>
          <a:pPr>
            <a:buFont typeface="Arial" panose="020B0604020202020204" pitchFamily="34" charset="0"/>
            <a:buChar char="•"/>
          </a:pPr>
          <a:r>
            <a:rPr lang="en-US" dirty="0">
              <a:solidFill>
                <a:schemeClr val="tx1"/>
              </a:solidFill>
            </a:rPr>
            <a:t>Format dataset according to the parameters used for prediction.</a:t>
          </a:r>
          <a:endParaRPr lang="en-GB" dirty="0">
            <a:solidFill>
              <a:schemeClr val="tx1"/>
            </a:solidFill>
          </a:endParaRPr>
        </a:p>
      </dgm:t>
    </dgm:pt>
    <dgm:pt modelId="{12C99266-87D4-B04F-ABC1-8FAC8C25F1A6}" type="parTrans" cxnId="{F26F6932-C7AB-CC41-BF7B-319E5211BD34}">
      <dgm:prSet/>
      <dgm:spPr/>
      <dgm:t>
        <a:bodyPr/>
        <a:lstStyle/>
        <a:p>
          <a:endParaRPr lang="en-GB"/>
        </a:p>
      </dgm:t>
    </dgm:pt>
    <dgm:pt modelId="{B8D5AF0C-A364-C143-AC03-17A314EBD380}" type="sibTrans" cxnId="{F26F6932-C7AB-CC41-BF7B-319E5211BD34}">
      <dgm:prSet/>
      <dgm:spPr/>
      <dgm:t>
        <a:bodyPr/>
        <a:lstStyle/>
        <a:p>
          <a:endParaRPr lang="en-GB"/>
        </a:p>
      </dgm:t>
    </dgm:pt>
    <dgm:pt modelId="{CCAE6FB8-0CD8-B041-83F9-4E149BABFDF6}">
      <dgm:prSet phldrT="[Text]"/>
      <dgm:spPr/>
      <dgm:t>
        <a:bodyPr/>
        <a:lstStyle/>
        <a:p>
          <a:pPr>
            <a:buFont typeface="Arial" panose="020B0604020202020204" pitchFamily="34" charset="0"/>
            <a:buChar char="•"/>
          </a:pPr>
          <a:r>
            <a:rPr lang="en-US" dirty="0">
              <a:solidFill>
                <a:schemeClr val="tx1"/>
              </a:solidFill>
            </a:rPr>
            <a:t>Find different machine learning algorithms suitable for prediction.</a:t>
          </a:r>
          <a:endParaRPr lang="en-GB" dirty="0">
            <a:solidFill>
              <a:schemeClr val="tx1"/>
            </a:solidFill>
          </a:endParaRPr>
        </a:p>
      </dgm:t>
    </dgm:pt>
    <dgm:pt modelId="{503BDECB-DF56-754A-A999-FB1DBFCABC74}" type="parTrans" cxnId="{FD4B86B2-B82C-5F42-95AF-09A455062E8B}">
      <dgm:prSet/>
      <dgm:spPr/>
      <dgm:t>
        <a:bodyPr/>
        <a:lstStyle/>
        <a:p>
          <a:endParaRPr lang="en-GB"/>
        </a:p>
      </dgm:t>
    </dgm:pt>
    <dgm:pt modelId="{77B576D6-5F2E-B048-AF9D-5E118A710E22}" type="sibTrans" cxnId="{FD4B86B2-B82C-5F42-95AF-09A455062E8B}">
      <dgm:prSet/>
      <dgm:spPr/>
      <dgm:t>
        <a:bodyPr/>
        <a:lstStyle/>
        <a:p>
          <a:endParaRPr lang="en-GB"/>
        </a:p>
      </dgm:t>
    </dgm:pt>
    <dgm:pt modelId="{A76E2931-2521-4847-B0A5-E810FD1E8E96}">
      <dgm:prSet phldrT="[Text]"/>
      <dgm:spPr/>
      <dgm:t>
        <a:bodyPr/>
        <a:lstStyle/>
        <a:p>
          <a:pPr>
            <a:buFont typeface="Arial" panose="020B0604020202020204" pitchFamily="34" charset="0"/>
            <a:buChar char="•"/>
          </a:pPr>
          <a:r>
            <a:rPr lang="en-US" dirty="0">
              <a:solidFill>
                <a:schemeClr val="tx1"/>
              </a:solidFill>
            </a:rPr>
            <a:t>Data Preprocessing</a:t>
          </a:r>
          <a:endParaRPr lang="en-GB" dirty="0">
            <a:solidFill>
              <a:schemeClr val="tx1"/>
            </a:solidFill>
          </a:endParaRPr>
        </a:p>
      </dgm:t>
    </dgm:pt>
    <dgm:pt modelId="{1F40223B-4124-5343-996A-B53F998B0D4F}" type="parTrans" cxnId="{B77EE36F-CB80-9540-93AF-A53DB688C5C7}">
      <dgm:prSet/>
      <dgm:spPr/>
      <dgm:t>
        <a:bodyPr/>
        <a:lstStyle/>
        <a:p>
          <a:endParaRPr lang="en-GB"/>
        </a:p>
      </dgm:t>
    </dgm:pt>
    <dgm:pt modelId="{B4504A9F-12DF-3043-B97D-04CC2ED4C585}" type="sibTrans" cxnId="{B77EE36F-CB80-9540-93AF-A53DB688C5C7}">
      <dgm:prSet/>
      <dgm:spPr/>
      <dgm:t>
        <a:bodyPr/>
        <a:lstStyle/>
        <a:p>
          <a:endParaRPr lang="en-GB"/>
        </a:p>
      </dgm:t>
    </dgm:pt>
    <dgm:pt modelId="{0FD5D016-731D-C947-B8AD-6058B7352EEE}">
      <dgm:prSet phldrT="[Text]"/>
      <dgm:spPr/>
      <dgm:t>
        <a:bodyPr/>
        <a:lstStyle/>
        <a:p>
          <a:r>
            <a:rPr lang="en-GB" b="1" dirty="0"/>
            <a:t>Model training</a:t>
          </a:r>
        </a:p>
      </dgm:t>
    </dgm:pt>
    <dgm:pt modelId="{B63E3028-6C03-FD4E-9797-6CF0331A1071}" type="parTrans" cxnId="{E09428A7-BD69-1342-BEC5-DFC37AD32FF4}">
      <dgm:prSet/>
      <dgm:spPr/>
      <dgm:t>
        <a:bodyPr/>
        <a:lstStyle/>
        <a:p>
          <a:endParaRPr lang="en-GB"/>
        </a:p>
      </dgm:t>
    </dgm:pt>
    <dgm:pt modelId="{36964E4F-7B1E-D64B-96FD-25D557AAE3BA}" type="sibTrans" cxnId="{E09428A7-BD69-1342-BEC5-DFC37AD32FF4}">
      <dgm:prSet/>
      <dgm:spPr/>
      <dgm:t>
        <a:bodyPr/>
        <a:lstStyle/>
        <a:p>
          <a:endParaRPr lang="en-GB"/>
        </a:p>
      </dgm:t>
    </dgm:pt>
    <dgm:pt modelId="{FFD4EA47-09F4-7D42-A535-21833AEA5DF0}">
      <dgm:prSet phldrT="[Text]"/>
      <dgm:spPr/>
      <dgm:t>
        <a:bodyPr/>
        <a:lstStyle/>
        <a:p>
          <a:pPr>
            <a:buFont typeface="Arial" panose="020B0604020202020204" pitchFamily="34" charset="0"/>
            <a:buChar char="•"/>
          </a:pPr>
          <a:r>
            <a:rPr lang="en-GB" dirty="0">
              <a:solidFill>
                <a:schemeClr val="tx1"/>
              </a:solidFill>
            </a:rPr>
            <a:t>Train the model using the selected algorithm</a:t>
          </a:r>
        </a:p>
      </dgm:t>
    </dgm:pt>
    <dgm:pt modelId="{B1E0C4AE-9048-5442-8F76-70764899C083}" type="parTrans" cxnId="{EA006E2C-91A0-CC44-9F2C-5A55D4C3770F}">
      <dgm:prSet/>
      <dgm:spPr/>
      <dgm:t>
        <a:bodyPr/>
        <a:lstStyle/>
        <a:p>
          <a:endParaRPr lang="en-GB"/>
        </a:p>
      </dgm:t>
    </dgm:pt>
    <dgm:pt modelId="{1664EDB2-CBDA-1E4A-9FF7-43460CF4C4DF}" type="sibTrans" cxnId="{EA006E2C-91A0-CC44-9F2C-5A55D4C3770F}">
      <dgm:prSet/>
      <dgm:spPr/>
      <dgm:t>
        <a:bodyPr/>
        <a:lstStyle/>
        <a:p>
          <a:endParaRPr lang="en-GB"/>
        </a:p>
      </dgm:t>
    </dgm:pt>
    <dgm:pt modelId="{4964F77A-F1E3-464D-94E9-CAFF995EBAB0}">
      <dgm:prSet phldrT="[Text]"/>
      <dgm:spPr/>
      <dgm:t>
        <a:bodyPr/>
        <a:lstStyle/>
        <a:p>
          <a:r>
            <a:rPr lang="en-US" b="1" dirty="0"/>
            <a:t>Develop RESTful API for obtaining results</a:t>
          </a:r>
          <a:endParaRPr lang="en-GB" dirty="0"/>
        </a:p>
      </dgm:t>
    </dgm:pt>
    <dgm:pt modelId="{FB4521FE-BB57-1C46-81B7-68632CD86FF6}" type="parTrans" cxnId="{BB3F29FF-3E24-A44E-B916-A32EBEF3DD28}">
      <dgm:prSet/>
      <dgm:spPr/>
      <dgm:t>
        <a:bodyPr/>
        <a:lstStyle/>
        <a:p>
          <a:endParaRPr lang="en-GB"/>
        </a:p>
      </dgm:t>
    </dgm:pt>
    <dgm:pt modelId="{374D101F-86BC-F641-B56F-1B135A76ED5F}" type="sibTrans" cxnId="{BB3F29FF-3E24-A44E-B916-A32EBEF3DD28}">
      <dgm:prSet/>
      <dgm:spPr/>
      <dgm:t>
        <a:bodyPr/>
        <a:lstStyle/>
        <a:p>
          <a:endParaRPr lang="en-GB"/>
        </a:p>
      </dgm:t>
    </dgm:pt>
    <dgm:pt modelId="{DC898DAA-C0DA-8140-9B13-A61E72F7A0D5}">
      <dgm:prSet phldrT="[Text]"/>
      <dgm:spPr/>
      <dgm:t>
        <a:bodyPr/>
        <a:lstStyle/>
        <a:p>
          <a:pPr>
            <a:buFont typeface="Arial" panose="020B0604020202020204" pitchFamily="34" charset="0"/>
            <a:buChar char="•"/>
          </a:pPr>
          <a:r>
            <a:rPr lang="en-GB" dirty="0">
              <a:solidFill>
                <a:schemeClr val="tx1"/>
              </a:solidFill>
            </a:rPr>
            <a:t>Create RESTful web API using Node.js to retrieve the sensor values obtain from the device</a:t>
          </a:r>
        </a:p>
      </dgm:t>
    </dgm:pt>
    <dgm:pt modelId="{E8099298-D5CE-2849-90B1-74414FB14155}" type="parTrans" cxnId="{45845C1E-DE48-C047-BB99-17E023DD7E5C}">
      <dgm:prSet/>
      <dgm:spPr/>
      <dgm:t>
        <a:bodyPr/>
        <a:lstStyle/>
        <a:p>
          <a:endParaRPr lang="en-GB"/>
        </a:p>
      </dgm:t>
    </dgm:pt>
    <dgm:pt modelId="{95BFD630-CC6E-A34E-9986-F9C16C0C81C1}" type="sibTrans" cxnId="{45845C1E-DE48-C047-BB99-17E023DD7E5C}">
      <dgm:prSet/>
      <dgm:spPr/>
      <dgm:t>
        <a:bodyPr/>
        <a:lstStyle/>
        <a:p>
          <a:endParaRPr lang="en-GB"/>
        </a:p>
      </dgm:t>
    </dgm:pt>
    <dgm:pt modelId="{ACD7F5AF-7CA2-3B43-95EA-2D98DF8AC6C6}">
      <dgm:prSet phldrT="[Text]"/>
      <dgm:spPr/>
      <dgm:t>
        <a:bodyPr/>
        <a:lstStyle/>
        <a:p>
          <a:pPr>
            <a:buFont typeface="Arial" panose="020B0604020202020204" pitchFamily="34" charset="0"/>
            <a:buChar char="•"/>
          </a:pPr>
          <a:r>
            <a:rPr lang="en-US" dirty="0">
              <a:solidFill>
                <a:schemeClr val="tx1"/>
              </a:solidFill>
            </a:rPr>
            <a:t>Create RESTful web API using python to get the predicted results.</a:t>
          </a:r>
          <a:endParaRPr lang="en-GB" dirty="0">
            <a:solidFill>
              <a:schemeClr val="tx1"/>
            </a:solidFill>
          </a:endParaRPr>
        </a:p>
      </dgm:t>
    </dgm:pt>
    <dgm:pt modelId="{C40898A4-0F0D-1940-9891-AB43E39A951B}" type="parTrans" cxnId="{2BFC2C68-DAB5-2D47-8521-4F0E57D2F660}">
      <dgm:prSet/>
      <dgm:spPr/>
      <dgm:t>
        <a:bodyPr/>
        <a:lstStyle/>
        <a:p>
          <a:endParaRPr lang="en-GB"/>
        </a:p>
      </dgm:t>
    </dgm:pt>
    <dgm:pt modelId="{FE0EB687-6B37-B84B-83FB-88A13FE2511F}" type="sibTrans" cxnId="{2BFC2C68-DAB5-2D47-8521-4F0E57D2F660}">
      <dgm:prSet/>
      <dgm:spPr/>
      <dgm:t>
        <a:bodyPr/>
        <a:lstStyle/>
        <a:p>
          <a:endParaRPr lang="en-GB"/>
        </a:p>
      </dgm:t>
    </dgm:pt>
    <dgm:pt modelId="{50EE9C56-CA8B-9A4A-9FD0-69DFEE4636D1}">
      <dgm:prSet phldrT="[Text]"/>
      <dgm:spPr/>
      <dgm:t>
        <a:bodyPr/>
        <a:lstStyle/>
        <a:p>
          <a:r>
            <a:rPr lang="en-US" b="1" dirty="0"/>
            <a:t>Develop mobile application to visualize the results</a:t>
          </a:r>
          <a:endParaRPr lang="en-GB" dirty="0"/>
        </a:p>
      </dgm:t>
    </dgm:pt>
    <dgm:pt modelId="{F6C631FA-B04D-7A40-8252-F37431EE7826}" type="parTrans" cxnId="{FDB86B61-D735-524B-8C12-8ADE8389B2A9}">
      <dgm:prSet/>
      <dgm:spPr/>
      <dgm:t>
        <a:bodyPr/>
        <a:lstStyle/>
        <a:p>
          <a:endParaRPr lang="en-GB"/>
        </a:p>
      </dgm:t>
    </dgm:pt>
    <dgm:pt modelId="{D1258497-C1D0-8C41-BE84-6E69FC826659}" type="sibTrans" cxnId="{FDB86B61-D735-524B-8C12-8ADE8389B2A9}">
      <dgm:prSet/>
      <dgm:spPr/>
      <dgm:t>
        <a:bodyPr/>
        <a:lstStyle/>
        <a:p>
          <a:endParaRPr lang="en-GB"/>
        </a:p>
      </dgm:t>
    </dgm:pt>
    <dgm:pt modelId="{2278C0BB-E5A8-DA49-A0A0-0163C1F46AD9}">
      <dgm:prSet phldrT="[Text]"/>
      <dgm:spPr/>
      <dgm:t>
        <a:bodyPr/>
        <a:lstStyle/>
        <a:p>
          <a:pPr>
            <a:buFont typeface="Arial" panose="020B0604020202020204" pitchFamily="34" charset="0"/>
            <a:buChar char="•"/>
          </a:pPr>
          <a:r>
            <a:rPr lang="en-GB" dirty="0">
              <a:solidFill>
                <a:schemeClr val="tx1"/>
              </a:solidFill>
            </a:rPr>
            <a:t>Develop UI of the mobile applications</a:t>
          </a:r>
        </a:p>
      </dgm:t>
    </dgm:pt>
    <dgm:pt modelId="{EA52A5B2-DDCB-3A40-8379-83D90A0E1CF7}" type="parTrans" cxnId="{B689D3D6-2158-E745-887E-8AFE99BF6355}">
      <dgm:prSet/>
      <dgm:spPr/>
      <dgm:t>
        <a:bodyPr/>
        <a:lstStyle/>
        <a:p>
          <a:endParaRPr lang="en-GB"/>
        </a:p>
      </dgm:t>
    </dgm:pt>
    <dgm:pt modelId="{7142B328-6C18-D340-834F-327DABE636F6}" type="sibTrans" cxnId="{B689D3D6-2158-E745-887E-8AFE99BF6355}">
      <dgm:prSet/>
      <dgm:spPr/>
      <dgm:t>
        <a:bodyPr/>
        <a:lstStyle/>
        <a:p>
          <a:endParaRPr lang="en-GB"/>
        </a:p>
      </dgm:t>
    </dgm:pt>
    <dgm:pt modelId="{A5ECCCA0-3222-2140-86C8-3F22480BF749}">
      <dgm:prSet phldrT="[Text]"/>
      <dgm:spPr/>
      <dgm:t>
        <a:bodyPr/>
        <a:lstStyle/>
        <a:p>
          <a:r>
            <a:rPr lang="en-US" dirty="0">
              <a:solidFill>
                <a:schemeClr val="tx1"/>
              </a:solidFill>
            </a:rPr>
            <a:t>Connect mobile application with the backend APIs</a:t>
          </a:r>
          <a:endParaRPr lang="en-GB" dirty="0"/>
        </a:p>
      </dgm:t>
    </dgm:pt>
    <dgm:pt modelId="{7EBF1DAA-3EFB-224B-A98A-FAA7BF3E1E9E}" type="parTrans" cxnId="{62CD917F-8B85-B144-BCD2-28DD741D65B1}">
      <dgm:prSet/>
      <dgm:spPr/>
      <dgm:t>
        <a:bodyPr/>
        <a:lstStyle/>
        <a:p>
          <a:endParaRPr lang="en-GB"/>
        </a:p>
      </dgm:t>
    </dgm:pt>
    <dgm:pt modelId="{28F80E64-7AA4-B544-AC64-A7CB523E5994}" type="sibTrans" cxnId="{62CD917F-8B85-B144-BCD2-28DD741D65B1}">
      <dgm:prSet/>
      <dgm:spPr/>
      <dgm:t>
        <a:bodyPr/>
        <a:lstStyle/>
        <a:p>
          <a:endParaRPr lang="en-GB"/>
        </a:p>
      </dgm:t>
    </dgm:pt>
    <dgm:pt modelId="{EEF4450A-7DA7-8E4A-9B19-4E80DFAF3F05}" type="pres">
      <dgm:prSet presAssocID="{EE33956D-F4BE-6945-A69F-2A279C5CF0C9}" presName="vert0" presStyleCnt="0">
        <dgm:presLayoutVars>
          <dgm:dir/>
          <dgm:animOne val="branch"/>
          <dgm:animLvl val="lvl"/>
        </dgm:presLayoutVars>
      </dgm:prSet>
      <dgm:spPr/>
    </dgm:pt>
    <dgm:pt modelId="{1F708BC2-FD41-6949-ABE4-4D56C19574C9}" type="pres">
      <dgm:prSet presAssocID="{43E37D66-3976-CB4C-8CF1-BCE6497946C8}" presName="thickLine" presStyleLbl="alignNode1" presStyleIdx="0" presStyleCnt="5"/>
      <dgm:spPr/>
    </dgm:pt>
    <dgm:pt modelId="{040F6F3E-3031-E54B-A127-9B76449EEF70}" type="pres">
      <dgm:prSet presAssocID="{43E37D66-3976-CB4C-8CF1-BCE6497946C8}" presName="horz1" presStyleCnt="0"/>
      <dgm:spPr/>
    </dgm:pt>
    <dgm:pt modelId="{4F12D7CF-6E43-EC48-A60B-C6806BC32541}" type="pres">
      <dgm:prSet presAssocID="{43E37D66-3976-CB4C-8CF1-BCE6497946C8}" presName="tx1" presStyleLbl="revTx" presStyleIdx="0" presStyleCnt="16"/>
      <dgm:spPr/>
    </dgm:pt>
    <dgm:pt modelId="{17ECF3C2-C38A-7040-9F75-B4B253E18773}" type="pres">
      <dgm:prSet presAssocID="{43E37D66-3976-CB4C-8CF1-BCE6497946C8}" presName="vert1" presStyleCnt="0"/>
      <dgm:spPr/>
    </dgm:pt>
    <dgm:pt modelId="{6EE7A98D-F8B9-7D42-8404-5DBFE32025C5}" type="pres">
      <dgm:prSet presAssocID="{79F65551-8747-B54A-8FDB-0152ED38DF5C}" presName="vertSpace2a" presStyleCnt="0"/>
      <dgm:spPr/>
    </dgm:pt>
    <dgm:pt modelId="{CF695B89-60AF-5142-B616-499CD8EE4A62}" type="pres">
      <dgm:prSet presAssocID="{79F65551-8747-B54A-8FDB-0152ED38DF5C}" presName="horz2" presStyleCnt="0"/>
      <dgm:spPr/>
    </dgm:pt>
    <dgm:pt modelId="{45AB52BF-0CE1-F24D-BA28-DAEBD135967B}" type="pres">
      <dgm:prSet presAssocID="{79F65551-8747-B54A-8FDB-0152ED38DF5C}" presName="horzSpace2" presStyleCnt="0"/>
      <dgm:spPr/>
    </dgm:pt>
    <dgm:pt modelId="{40F66A72-57ED-2B4C-B8D3-B83890DD59EB}" type="pres">
      <dgm:prSet presAssocID="{79F65551-8747-B54A-8FDB-0152ED38DF5C}" presName="tx2" presStyleLbl="revTx" presStyleIdx="1" presStyleCnt="16"/>
      <dgm:spPr/>
    </dgm:pt>
    <dgm:pt modelId="{59652192-C494-FF4D-B478-E1983B05DCD2}" type="pres">
      <dgm:prSet presAssocID="{79F65551-8747-B54A-8FDB-0152ED38DF5C}" presName="vert2" presStyleCnt="0"/>
      <dgm:spPr/>
    </dgm:pt>
    <dgm:pt modelId="{4D22785A-E524-374D-BB59-12C4335A9A3C}" type="pres">
      <dgm:prSet presAssocID="{79F65551-8747-B54A-8FDB-0152ED38DF5C}" presName="thinLine2b" presStyleLbl="callout" presStyleIdx="0" presStyleCnt="11"/>
      <dgm:spPr/>
    </dgm:pt>
    <dgm:pt modelId="{FDD80AFD-3873-3341-994D-099E0BFA76E9}" type="pres">
      <dgm:prSet presAssocID="{79F65551-8747-B54A-8FDB-0152ED38DF5C}" presName="vertSpace2b" presStyleCnt="0"/>
      <dgm:spPr/>
    </dgm:pt>
    <dgm:pt modelId="{819AE583-CD02-FB43-882B-A1F5DFA51649}" type="pres">
      <dgm:prSet presAssocID="{9262797C-B491-C34C-8A34-DAACF091F96E}" presName="horz2" presStyleCnt="0"/>
      <dgm:spPr/>
    </dgm:pt>
    <dgm:pt modelId="{B20FE3FD-D78C-574F-BB79-EBF63CD8373B}" type="pres">
      <dgm:prSet presAssocID="{9262797C-B491-C34C-8A34-DAACF091F96E}" presName="horzSpace2" presStyleCnt="0"/>
      <dgm:spPr/>
    </dgm:pt>
    <dgm:pt modelId="{0B251B46-8938-A34F-A663-B189B58C81C9}" type="pres">
      <dgm:prSet presAssocID="{9262797C-B491-C34C-8A34-DAACF091F96E}" presName="tx2" presStyleLbl="revTx" presStyleIdx="2" presStyleCnt="16"/>
      <dgm:spPr/>
    </dgm:pt>
    <dgm:pt modelId="{F473CEFB-D021-F348-9289-5ECCE5AD6BF3}" type="pres">
      <dgm:prSet presAssocID="{9262797C-B491-C34C-8A34-DAACF091F96E}" presName="vert2" presStyleCnt="0"/>
      <dgm:spPr/>
    </dgm:pt>
    <dgm:pt modelId="{6FD0AC0D-6E92-E242-97D8-EC1889DDFED7}" type="pres">
      <dgm:prSet presAssocID="{9262797C-B491-C34C-8A34-DAACF091F96E}" presName="thinLine2b" presStyleLbl="callout" presStyleIdx="1" presStyleCnt="11"/>
      <dgm:spPr/>
    </dgm:pt>
    <dgm:pt modelId="{36C74264-101D-AF48-8898-1AEE9703CD81}" type="pres">
      <dgm:prSet presAssocID="{9262797C-B491-C34C-8A34-DAACF091F96E}" presName="vertSpace2b" presStyleCnt="0"/>
      <dgm:spPr/>
    </dgm:pt>
    <dgm:pt modelId="{20444A4D-6AF8-E640-905B-8126198E17C2}" type="pres">
      <dgm:prSet presAssocID="{A4CF4729-32C4-1040-BC80-2B35732CFF02}" presName="horz2" presStyleCnt="0"/>
      <dgm:spPr/>
    </dgm:pt>
    <dgm:pt modelId="{BF4352FA-D852-2C4D-8918-55056EEB6021}" type="pres">
      <dgm:prSet presAssocID="{A4CF4729-32C4-1040-BC80-2B35732CFF02}" presName="horzSpace2" presStyleCnt="0"/>
      <dgm:spPr/>
    </dgm:pt>
    <dgm:pt modelId="{D61003D8-CDD1-C04A-A2CA-B1B9719C9802}" type="pres">
      <dgm:prSet presAssocID="{A4CF4729-32C4-1040-BC80-2B35732CFF02}" presName="tx2" presStyleLbl="revTx" presStyleIdx="3" presStyleCnt="16"/>
      <dgm:spPr/>
    </dgm:pt>
    <dgm:pt modelId="{67E3458E-57DF-AD4D-85BB-2169461E4FA2}" type="pres">
      <dgm:prSet presAssocID="{A4CF4729-32C4-1040-BC80-2B35732CFF02}" presName="vert2" presStyleCnt="0"/>
      <dgm:spPr/>
    </dgm:pt>
    <dgm:pt modelId="{8A50E425-63D8-B84F-9569-81B153E5C582}" type="pres">
      <dgm:prSet presAssocID="{A4CF4729-32C4-1040-BC80-2B35732CFF02}" presName="thinLine2b" presStyleLbl="callout" presStyleIdx="2" presStyleCnt="11"/>
      <dgm:spPr/>
    </dgm:pt>
    <dgm:pt modelId="{1C9574F4-CAD2-7843-A184-0DABAA644932}" type="pres">
      <dgm:prSet presAssocID="{A4CF4729-32C4-1040-BC80-2B35732CFF02}" presName="vertSpace2b" presStyleCnt="0"/>
      <dgm:spPr/>
    </dgm:pt>
    <dgm:pt modelId="{956F4829-8AF8-3142-9F2C-416BFED61B8D}" type="pres">
      <dgm:prSet presAssocID="{7D04824B-2B11-CD4A-85C4-834AB943F86C}" presName="thickLine" presStyleLbl="alignNode1" presStyleIdx="1" presStyleCnt="5"/>
      <dgm:spPr/>
    </dgm:pt>
    <dgm:pt modelId="{387C3DEF-F574-0D41-B44F-9B7D5B6CDB9B}" type="pres">
      <dgm:prSet presAssocID="{7D04824B-2B11-CD4A-85C4-834AB943F86C}" presName="horz1" presStyleCnt="0"/>
      <dgm:spPr/>
    </dgm:pt>
    <dgm:pt modelId="{C4105A8B-10CE-A84F-9604-1F1A93FF9D50}" type="pres">
      <dgm:prSet presAssocID="{7D04824B-2B11-CD4A-85C4-834AB943F86C}" presName="tx1" presStyleLbl="revTx" presStyleIdx="4" presStyleCnt="16"/>
      <dgm:spPr/>
    </dgm:pt>
    <dgm:pt modelId="{C539E362-C5E5-F845-93BC-A234AAF36217}" type="pres">
      <dgm:prSet presAssocID="{7D04824B-2B11-CD4A-85C4-834AB943F86C}" presName="vert1" presStyleCnt="0"/>
      <dgm:spPr/>
    </dgm:pt>
    <dgm:pt modelId="{E132A054-7FEA-5740-BC73-13036B3ED682}" type="pres">
      <dgm:prSet presAssocID="{6C9AA7E5-3F42-BE4F-9095-E097FF7C9703}" presName="vertSpace2a" presStyleCnt="0"/>
      <dgm:spPr/>
    </dgm:pt>
    <dgm:pt modelId="{FAC8D1F8-7F6D-174E-8FC4-2917D788B49E}" type="pres">
      <dgm:prSet presAssocID="{6C9AA7E5-3F42-BE4F-9095-E097FF7C9703}" presName="horz2" presStyleCnt="0"/>
      <dgm:spPr/>
    </dgm:pt>
    <dgm:pt modelId="{677F36F6-8BF8-F843-A872-2F2418BD4189}" type="pres">
      <dgm:prSet presAssocID="{6C9AA7E5-3F42-BE4F-9095-E097FF7C9703}" presName="horzSpace2" presStyleCnt="0"/>
      <dgm:spPr/>
    </dgm:pt>
    <dgm:pt modelId="{19195C0D-4863-8D43-8C58-127905E78697}" type="pres">
      <dgm:prSet presAssocID="{6C9AA7E5-3F42-BE4F-9095-E097FF7C9703}" presName="tx2" presStyleLbl="revTx" presStyleIdx="5" presStyleCnt="16"/>
      <dgm:spPr/>
    </dgm:pt>
    <dgm:pt modelId="{0331CB41-BE5C-3D45-AF78-5BF342BA82A7}" type="pres">
      <dgm:prSet presAssocID="{6C9AA7E5-3F42-BE4F-9095-E097FF7C9703}" presName="vert2" presStyleCnt="0"/>
      <dgm:spPr/>
    </dgm:pt>
    <dgm:pt modelId="{6E13DE7D-149D-F64B-BD87-1900B84F752D}" type="pres">
      <dgm:prSet presAssocID="{6C9AA7E5-3F42-BE4F-9095-E097FF7C9703}" presName="thinLine2b" presStyleLbl="callout" presStyleIdx="3" presStyleCnt="11"/>
      <dgm:spPr/>
    </dgm:pt>
    <dgm:pt modelId="{0A5421DF-4C2B-3C42-B83E-29BFACCB1404}" type="pres">
      <dgm:prSet presAssocID="{6C9AA7E5-3F42-BE4F-9095-E097FF7C9703}" presName="vertSpace2b" presStyleCnt="0"/>
      <dgm:spPr/>
    </dgm:pt>
    <dgm:pt modelId="{3908FC10-4B71-964F-8B52-6E9EBB677765}" type="pres">
      <dgm:prSet presAssocID="{CCAE6FB8-0CD8-B041-83F9-4E149BABFDF6}" presName="horz2" presStyleCnt="0"/>
      <dgm:spPr/>
    </dgm:pt>
    <dgm:pt modelId="{CD2CF35A-E9E2-4D4A-B59D-9EE0E0BCD7D1}" type="pres">
      <dgm:prSet presAssocID="{CCAE6FB8-0CD8-B041-83F9-4E149BABFDF6}" presName="horzSpace2" presStyleCnt="0"/>
      <dgm:spPr/>
    </dgm:pt>
    <dgm:pt modelId="{5AF68873-F1FD-DF42-9E6E-5073E6AC43FF}" type="pres">
      <dgm:prSet presAssocID="{CCAE6FB8-0CD8-B041-83F9-4E149BABFDF6}" presName="tx2" presStyleLbl="revTx" presStyleIdx="6" presStyleCnt="16"/>
      <dgm:spPr/>
    </dgm:pt>
    <dgm:pt modelId="{BEDD8830-D69B-F647-A59F-302D20293D43}" type="pres">
      <dgm:prSet presAssocID="{CCAE6FB8-0CD8-B041-83F9-4E149BABFDF6}" presName="vert2" presStyleCnt="0"/>
      <dgm:spPr/>
    </dgm:pt>
    <dgm:pt modelId="{EC725F79-D52C-FD46-BB67-823C8982869E}" type="pres">
      <dgm:prSet presAssocID="{CCAE6FB8-0CD8-B041-83F9-4E149BABFDF6}" presName="thinLine2b" presStyleLbl="callout" presStyleIdx="4" presStyleCnt="11"/>
      <dgm:spPr/>
    </dgm:pt>
    <dgm:pt modelId="{44A4AE42-B79A-A545-B45E-9730E215AB6A}" type="pres">
      <dgm:prSet presAssocID="{CCAE6FB8-0CD8-B041-83F9-4E149BABFDF6}" presName="vertSpace2b" presStyleCnt="0"/>
      <dgm:spPr/>
    </dgm:pt>
    <dgm:pt modelId="{A3C6DD27-F829-0E40-BE0D-9AA3E8765C3E}" type="pres">
      <dgm:prSet presAssocID="{A76E2931-2521-4847-B0A5-E810FD1E8E96}" presName="horz2" presStyleCnt="0"/>
      <dgm:spPr/>
    </dgm:pt>
    <dgm:pt modelId="{86DC75B1-27D7-2745-8683-DF26A8D35017}" type="pres">
      <dgm:prSet presAssocID="{A76E2931-2521-4847-B0A5-E810FD1E8E96}" presName="horzSpace2" presStyleCnt="0"/>
      <dgm:spPr/>
    </dgm:pt>
    <dgm:pt modelId="{9C901719-F6D4-444E-B323-9FCEA89891F9}" type="pres">
      <dgm:prSet presAssocID="{A76E2931-2521-4847-B0A5-E810FD1E8E96}" presName="tx2" presStyleLbl="revTx" presStyleIdx="7" presStyleCnt="16"/>
      <dgm:spPr/>
    </dgm:pt>
    <dgm:pt modelId="{015A4B1A-ABDC-C042-A92C-D913416A3660}" type="pres">
      <dgm:prSet presAssocID="{A76E2931-2521-4847-B0A5-E810FD1E8E96}" presName="vert2" presStyleCnt="0"/>
      <dgm:spPr/>
    </dgm:pt>
    <dgm:pt modelId="{8A7CDB6E-B4BA-4B42-850F-52692597F46E}" type="pres">
      <dgm:prSet presAssocID="{A76E2931-2521-4847-B0A5-E810FD1E8E96}" presName="thinLine2b" presStyleLbl="callout" presStyleIdx="5" presStyleCnt="11"/>
      <dgm:spPr/>
    </dgm:pt>
    <dgm:pt modelId="{19FFFE4E-198A-A541-A8D5-F5BD6952388C}" type="pres">
      <dgm:prSet presAssocID="{A76E2931-2521-4847-B0A5-E810FD1E8E96}" presName="vertSpace2b" presStyleCnt="0"/>
      <dgm:spPr/>
    </dgm:pt>
    <dgm:pt modelId="{EC715F9C-7828-A346-862A-6B03AA901395}" type="pres">
      <dgm:prSet presAssocID="{0FD5D016-731D-C947-B8AD-6058B7352EEE}" presName="thickLine" presStyleLbl="alignNode1" presStyleIdx="2" presStyleCnt="5"/>
      <dgm:spPr/>
    </dgm:pt>
    <dgm:pt modelId="{1CAEE747-595E-124B-BA81-E2227E615EF3}" type="pres">
      <dgm:prSet presAssocID="{0FD5D016-731D-C947-B8AD-6058B7352EEE}" presName="horz1" presStyleCnt="0"/>
      <dgm:spPr/>
    </dgm:pt>
    <dgm:pt modelId="{616425B3-CC8F-204A-95D8-8DF5CAA7BE2A}" type="pres">
      <dgm:prSet presAssocID="{0FD5D016-731D-C947-B8AD-6058B7352EEE}" presName="tx1" presStyleLbl="revTx" presStyleIdx="8" presStyleCnt="16"/>
      <dgm:spPr/>
    </dgm:pt>
    <dgm:pt modelId="{344BB308-BD79-6348-B6E8-E479254B90E9}" type="pres">
      <dgm:prSet presAssocID="{0FD5D016-731D-C947-B8AD-6058B7352EEE}" presName="vert1" presStyleCnt="0"/>
      <dgm:spPr/>
    </dgm:pt>
    <dgm:pt modelId="{2993E93C-3225-184E-913E-F9D1CDBB4378}" type="pres">
      <dgm:prSet presAssocID="{FFD4EA47-09F4-7D42-A535-21833AEA5DF0}" presName="vertSpace2a" presStyleCnt="0"/>
      <dgm:spPr/>
    </dgm:pt>
    <dgm:pt modelId="{CFB889D6-214D-4D4D-81C5-653BC569DC17}" type="pres">
      <dgm:prSet presAssocID="{FFD4EA47-09F4-7D42-A535-21833AEA5DF0}" presName="horz2" presStyleCnt="0"/>
      <dgm:spPr/>
    </dgm:pt>
    <dgm:pt modelId="{61B17D2F-BE2C-5340-B5C4-A923EC5366ED}" type="pres">
      <dgm:prSet presAssocID="{FFD4EA47-09F4-7D42-A535-21833AEA5DF0}" presName="horzSpace2" presStyleCnt="0"/>
      <dgm:spPr/>
    </dgm:pt>
    <dgm:pt modelId="{C15AEFE6-56F2-8D47-91EB-B13ECCBE7BAC}" type="pres">
      <dgm:prSet presAssocID="{FFD4EA47-09F4-7D42-A535-21833AEA5DF0}" presName="tx2" presStyleLbl="revTx" presStyleIdx="9" presStyleCnt="16"/>
      <dgm:spPr/>
    </dgm:pt>
    <dgm:pt modelId="{EA609619-C3C1-8948-950D-758098FAA85C}" type="pres">
      <dgm:prSet presAssocID="{FFD4EA47-09F4-7D42-A535-21833AEA5DF0}" presName="vert2" presStyleCnt="0"/>
      <dgm:spPr/>
    </dgm:pt>
    <dgm:pt modelId="{AEF638BC-1BC3-BB4A-8E14-9C05CDC5FBA7}" type="pres">
      <dgm:prSet presAssocID="{FFD4EA47-09F4-7D42-A535-21833AEA5DF0}" presName="thinLine2b" presStyleLbl="callout" presStyleIdx="6" presStyleCnt="11"/>
      <dgm:spPr/>
    </dgm:pt>
    <dgm:pt modelId="{8319E063-0B60-E242-A4A6-C29BACDF49A0}" type="pres">
      <dgm:prSet presAssocID="{FFD4EA47-09F4-7D42-A535-21833AEA5DF0}" presName="vertSpace2b" presStyleCnt="0"/>
      <dgm:spPr/>
    </dgm:pt>
    <dgm:pt modelId="{3CF3C8CA-807B-E242-8274-0D0F7F192CFE}" type="pres">
      <dgm:prSet presAssocID="{4964F77A-F1E3-464D-94E9-CAFF995EBAB0}" presName="thickLine" presStyleLbl="alignNode1" presStyleIdx="3" presStyleCnt="5"/>
      <dgm:spPr/>
    </dgm:pt>
    <dgm:pt modelId="{51EC2DC3-7AF9-684F-B959-202A00109E7D}" type="pres">
      <dgm:prSet presAssocID="{4964F77A-F1E3-464D-94E9-CAFF995EBAB0}" presName="horz1" presStyleCnt="0"/>
      <dgm:spPr/>
    </dgm:pt>
    <dgm:pt modelId="{B69D9666-6FDD-C24C-8D85-2423A0D2CA05}" type="pres">
      <dgm:prSet presAssocID="{4964F77A-F1E3-464D-94E9-CAFF995EBAB0}" presName="tx1" presStyleLbl="revTx" presStyleIdx="10" presStyleCnt="16"/>
      <dgm:spPr/>
    </dgm:pt>
    <dgm:pt modelId="{0C33F135-E18E-0942-A059-7933996473F9}" type="pres">
      <dgm:prSet presAssocID="{4964F77A-F1E3-464D-94E9-CAFF995EBAB0}" presName="vert1" presStyleCnt="0"/>
      <dgm:spPr/>
    </dgm:pt>
    <dgm:pt modelId="{1118C2F5-E15C-5047-B661-7E2F7EF7D6A6}" type="pres">
      <dgm:prSet presAssocID="{DC898DAA-C0DA-8140-9B13-A61E72F7A0D5}" presName="vertSpace2a" presStyleCnt="0"/>
      <dgm:spPr/>
    </dgm:pt>
    <dgm:pt modelId="{FB48A351-D1FA-7A48-A85B-174929360F29}" type="pres">
      <dgm:prSet presAssocID="{DC898DAA-C0DA-8140-9B13-A61E72F7A0D5}" presName="horz2" presStyleCnt="0"/>
      <dgm:spPr/>
    </dgm:pt>
    <dgm:pt modelId="{B4E48BD7-BACF-B842-9D83-875C859C8364}" type="pres">
      <dgm:prSet presAssocID="{DC898DAA-C0DA-8140-9B13-A61E72F7A0D5}" presName="horzSpace2" presStyleCnt="0"/>
      <dgm:spPr/>
    </dgm:pt>
    <dgm:pt modelId="{B463BD9C-B35E-6842-82DC-F0F6A75A23C5}" type="pres">
      <dgm:prSet presAssocID="{DC898DAA-C0DA-8140-9B13-A61E72F7A0D5}" presName="tx2" presStyleLbl="revTx" presStyleIdx="11" presStyleCnt="16"/>
      <dgm:spPr/>
    </dgm:pt>
    <dgm:pt modelId="{559D6079-B869-3C4B-8B65-EC899E7A9920}" type="pres">
      <dgm:prSet presAssocID="{DC898DAA-C0DA-8140-9B13-A61E72F7A0D5}" presName="vert2" presStyleCnt="0"/>
      <dgm:spPr/>
    </dgm:pt>
    <dgm:pt modelId="{ED5E2D58-3AB7-0B4A-BF23-FDCB9B599DB7}" type="pres">
      <dgm:prSet presAssocID="{DC898DAA-C0DA-8140-9B13-A61E72F7A0D5}" presName="thinLine2b" presStyleLbl="callout" presStyleIdx="7" presStyleCnt="11"/>
      <dgm:spPr/>
    </dgm:pt>
    <dgm:pt modelId="{0CC1463B-CF49-274D-9E30-5785DF59F23B}" type="pres">
      <dgm:prSet presAssocID="{DC898DAA-C0DA-8140-9B13-A61E72F7A0D5}" presName="vertSpace2b" presStyleCnt="0"/>
      <dgm:spPr/>
    </dgm:pt>
    <dgm:pt modelId="{E2A490BF-AB88-FA4C-896D-542314151FDC}" type="pres">
      <dgm:prSet presAssocID="{ACD7F5AF-7CA2-3B43-95EA-2D98DF8AC6C6}" presName="horz2" presStyleCnt="0"/>
      <dgm:spPr/>
    </dgm:pt>
    <dgm:pt modelId="{87A74230-EC0C-5543-A2F3-350F6F4592C7}" type="pres">
      <dgm:prSet presAssocID="{ACD7F5AF-7CA2-3B43-95EA-2D98DF8AC6C6}" presName="horzSpace2" presStyleCnt="0"/>
      <dgm:spPr/>
    </dgm:pt>
    <dgm:pt modelId="{300EBCEF-A88F-9B40-973F-B66F70C70112}" type="pres">
      <dgm:prSet presAssocID="{ACD7F5AF-7CA2-3B43-95EA-2D98DF8AC6C6}" presName="tx2" presStyleLbl="revTx" presStyleIdx="12" presStyleCnt="16"/>
      <dgm:spPr/>
    </dgm:pt>
    <dgm:pt modelId="{9E89A4FF-C869-5D4A-B752-A88D3319BC24}" type="pres">
      <dgm:prSet presAssocID="{ACD7F5AF-7CA2-3B43-95EA-2D98DF8AC6C6}" presName="vert2" presStyleCnt="0"/>
      <dgm:spPr/>
    </dgm:pt>
    <dgm:pt modelId="{D2FB8518-19C0-9745-951D-8637ECB64EDE}" type="pres">
      <dgm:prSet presAssocID="{ACD7F5AF-7CA2-3B43-95EA-2D98DF8AC6C6}" presName="thinLine2b" presStyleLbl="callout" presStyleIdx="8" presStyleCnt="11"/>
      <dgm:spPr/>
    </dgm:pt>
    <dgm:pt modelId="{21300029-4813-1742-9CF3-39C8328DC38A}" type="pres">
      <dgm:prSet presAssocID="{ACD7F5AF-7CA2-3B43-95EA-2D98DF8AC6C6}" presName="vertSpace2b" presStyleCnt="0"/>
      <dgm:spPr/>
    </dgm:pt>
    <dgm:pt modelId="{52F55700-E6E1-564D-BA91-CBE0BEBAB958}" type="pres">
      <dgm:prSet presAssocID="{50EE9C56-CA8B-9A4A-9FD0-69DFEE4636D1}" presName="thickLine" presStyleLbl="alignNode1" presStyleIdx="4" presStyleCnt="5"/>
      <dgm:spPr/>
    </dgm:pt>
    <dgm:pt modelId="{600DC3C8-0A34-F047-AB25-57D2DA4FE58D}" type="pres">
      <dgm:prSet presAssocID="{50EE9C56-CA8B-9A4A-9FD0-69DFEE4636D1}" presName="horz1" presStyleCnt="0"/>
      <dgm:spPr/>
    </dgm:pt>
    <dgm:pt modelId="{58F8933A-34C2-4148-8F73-4B3218B5212B}" type="pres">
      <dgm:prSet presAssocID="{50EE9C56-CA8B-9A4A-9FD0-69DFEE4636D1}" presName="tx1" presStyleLbl="revTx" presStyleIdx="13" presStyleCnt="16"/>
      <dgm:spPr/>
    </dgm:pt>
    <dgm:pt modelId="{679EFE2D-34F5-8A4F-9C46-C9258CD9EAEB}" type="pres">
      <dgm:prSet presAssocID="{50EE9C56-CA8B-9A4A-9FD0-69DFEE4636D1}" presName="vert1" presStyleCnt="0"/>
      <dgm:spPr/>
    </dgm:pt>
    <dgm:pt modelId="{8BBB0A98-41F2-2544-9E5E-ADC77431420E}" type="pres">
      <dgm:prSet presAssocID="{2278C0BB-E5A8-DA49-A0A0-0163C1F46AD9}" presName="vertSpace2a" presStyleCnt="0"/>
      <dgm:spPr/>
    </dgm:pt>
    <dgm:pt modelId="{7076A651-37D6-CD4A-8F1B-07D22131791B}" type="pres">
      <dgm:prSet presAssocID="{2278C0BB-E5A8-DA49-A0A0-0163C1F46AD9}" presName="horz2" presStyleCnt="0"/>
      <dgm:spPr/>
    </dgm:pt>
    <dgm:pt modelId="{21B4967F-BE4D-D848-BB71-F844BC9BF0BE}" type="pres">
      <dgm:prSet presAssocID="{2278C0BB-E5A8-DA49-A0A0-0163C1F46AD9}" presName="horzSpace2" presStyleCnt="0"/>
      <dgm:spPr/>
    </dgm:pt>
    <dgm:pt modelId="{8BA24729-084B-2540-AFD9-809AAC1B517F}" type="pres">
      <dgm:prSet presAssocID="{2278C0BB-E5A8-DA49-A0A0-0163C1F46AD9}" presName="tx2" presStyleLbl="revTx" presStyleIdx="14" presStyleCnt="16"/>
      <dgm:spPr/>
    </dgm:pt>
    <dgm:pt modelId="{A96206B1-49AB-784F-9859-57352526D64E}" type="pres">
      <dgm:prSet presAssocID="{2278C0BB-E5A8-DA49-A0A0-0163C1F46AD9}" presName="vert2" presStyleCnt="0"/>
      <dgm:spPr/>
    </dgm:pt>
    <dgm:pt modelId="{C4D7E850-3A48-9244-AA7E-BD076F758212}" type="pres">
      <dgm:prSet presAssocID="{2278C0BB-E5A8-DA49-A0A0-0163C1F46AD9}" presName="thinLine2b" presStyleLbl="callout" presStyleIdx="9" presStyleCnt="11"/>
      <dgm:spPr/>
    </dgm:pt>
    <dgm:pt modelId="{6F55BACC-0938-C64D-BCB2-0F336B0212D2}" type="pres">
      <dgm:prSet presAssocID="{2278C0BB-E5A8-DA49-A0A0-0163C1F46AD9}" presName="vertSpace2b" presStyleCnt="0"/>
      <dgm:spPr/>
    </dgm:pt>
    <dgm:pt modelId="{11DEA4A7-128F-604F-B1E6-0B7D26C3B6EC}" type="pres">
      <dgm:prSet presAssocID="{A5ECCCA0-3222-2140-86C8-3F22480BF749}" presName="horz2" presStyleCnt="0"/>
      <dgm:spPr/>
    </dgm:pt>
    <dgm:pt modelId="{3C93133A-021C-DE42-B4DB-CAF5BFF32C25}" type="pres">
      <dgm:prSet presAssocID="{A5ECCCA0-3222-2140-86C8-3F22480BF749}" presName="horzSpace2" presStyleCnt="0"/>
      <dgm:spPr/>
    </dgm:pt>
    <dgm:pt modelId="{B44CEB3F-F788-2A4E-8394-EC8E241B55F8}" type="pres">
      <dgm:prSet presAssocID="{A5ECCCA0-3222-2140-86C8-3F22480BF749}" presName="tx2" presStyleLbl="revTx" presStyleIdx="15" presStyleCnt="16"/>
      <dgm:spPr/>
    </dgm:pt>
    <dgm:pt modelId="{47E01093-4B08-1F49-9847-4BB961F23753}" type="pres">
      <dgm:prSet presAssocID="{A5ECCCA0-3222-2140-86C8-3F22480BF749}" presName="vert2" presStyleCnt="0"/>
      <dgm:spPr/>
    </dgm:pt>
    <dgm:pt modelId="{B0BE5B8B-C74F-A74F-AE8C-D5611E633298}" type="pres">
      <dgm:prSet presAssocID="{A5ECCCA0-3222-2140-86C8-3F22480BF749}" presName="thinLine2b" presStyleLbl="callout" presStyleIdx="10" presStyleCnt="11"/>
      <dgm:spPr/>
    </dgm:pt>
    <dgm:pt modelId="{02B2E14B-888C-5547-981D-266FFC040CB5}" type="pres">
      <dgm:prSet presAssocID="{A5ECCCA0-3222-2140-86C8-3F22480BF749}" presName="vertSpace2b" presStyleCnt="0"/>
      <dgm:spPr/>
    </dgm:pt>
  </dgm:ptLst>
  <dgm:cxnLst>
    <dgm:cxn modelId="{661FEB00-ED97-9A41-B263-31DC19FB53CC}" srcId="{43E37D66-3976-CB4C-8CF1-BCE6497946C8}" destId="{79F65551-8747-B54A-8FDB-0152ED38DF5C}" srcOrd="0" destOrd="0" parTransId="{66B41780-5082-B147-AE96-4E9A67C903E9}" sibTransId="{F9D2CAD4-968E-B449-A570-4AC453091474}"/>
    <dgm:cxn modelId="{07BF180A-B0D1-A247-A9FE-F3BD76E41194}" srcId="{EE33956D-F4BE-6945-A69F-2A279C5CF0C9}" destId="{7D04824B-2B11-CD4A-85C4-834AB943F86C}" srcOrd="1" destOrd="0" parTransId="{81BBB662-4413-1D40-817E-DC1F74530051}" sibTransId="{056FBE06-9D4B-3C44-A373-13616EFEFB11}"/>
    <dgm:cxn modelId="{CEBAC717-DB22-BF4C-A7EE-720AFD4193D8}" type="presOf" srcId="{6C9AA7E5-3F42-BE4F-9095-E097FF7C9703}" destId="{19195C0D-4863-8D43-8C58-127905E78697}" srcOrd="0" destOrd="0" presId="urn:microsoft.com/office/officeart/2008/layout/LinedList"/>
    <dgm:cxn modelId="{4654AD18-6847-6946-AD95-2B7AB6251AA6}" srcId="{43E37D66-3976-CB4C-8CF1-BCE6497946C8}" destId="{A4CF4729-32C4-1040-BC80-2B35732CFF02}" srcOrd="2" destOrd="0" parTransId="{2EE98608-0188-8F46-8602-8A11EF02C8AD}" sibTransId="{8425C879-CD00-714F-AD10-82AF1B00793C}"/>
    <dgm:cxn modelId="{45845C1E-DE48-C047-BB99-17E023DD7E5C}" srcId="{4964F77A-F1E3-464D-94E9-CAFF995EBAB0}" destId="{DC898DAA-C0DA-8140-9B13-A61E72F7A0D5}" srcOrd="0" destOrd="0" parTransId="{E8099298-D5CE-2849-90B1-74414FB14155}" sibTransId="{95BFD630-CC6E-A34E-9986-F9C16C0C81C1}"/>
    <dgm:cxn modelId="{EA006E2C-91A0-CC44-9F2C-5A55D4C3770F}" srcId="{0FD5D016-731D-C947-B8AD-6058B7352EEE}" destId="{FFD4EA47-09F4-7D42-A535-21833AEA5DF0}" srcOrd="0" destOrd="0" parTransId="{B1E0C4AE-9048-5442-8F76-70764899C083}" sibTransId="{1664EDB2-CBDA-1E4A-9FF7-43460CF4C4DF}"/>
    <dgm:cxn modelId="{F26F6932-C7AB-CC41-BF7B-319E5211BD34}" srcId="{7D04824B-2B11-CD4A-85C4-834AB943F86C}" destId="{6C9AA7E5-3F42-BE4F-9095-E097FF7C9703}" srcOrd="0" destOrd="0" parTransId="{12C99266-87D4-B04F-ABC1-8FAC8C25F1A6}" sibTransId="{B8D5AF0C-A364-C143-AC03-17A314EBD380}"/>
    <dgm:cxn modelId="{FDBCA633-B9F1-F84F-9E66-663862BF94EF}" type="presOf" srcId="{EE33956D-F4BE-6945-A69F-2A279C5CF0C9}" destId="{EEF4450A-7DA7-8E4A-9B19-4E80DFAF3F05}" srcOrd="0" destOrd="0" presId="urn:microsoft.com/office/officeart/2008/layout/LinedList"/>
    <dgm:cxn modelId="{74A9A05F-8EEE-934F-97D5-082401103F3C}" srcId="{EE33956D-F4BE-6945-A69F-2A279C5CF0C9}" destId="{43E37D66-3976-CB4C-8CF1-BCE6497946C8}" srcOrd="0" destOrd="0" parTransId="{C365C432-D26F-EB43-B033-5383421B63BE}" sibTransId="{A0568562-CD6C-3C40-94B3-8218C5747CFF}"/>
    <dgm:cxn modelId="{FDB86B61-D735-524B-8C12-8ADE8389B2A9}" srcId="{EE33956D-F4BE-6945-A69F-2A279C5CF0C9}" destId="{50EE9C56-CA8B-9A4A-9FD0-69DFEE4636D1}" srcOrd="4" destOrd="0" parTransId="{F6C631FA-B04D-7A40-8252-F37431EE7826}" sibTransId="{D1258497-C1D0-8C41-BE84-6E69FC826659}"/>
    <dgm:cxn modelId="{E4F7FF46-4EB7-F843-A997-938F9D3F153D}" type="presOf" srcId="{ACD7F5AF-7CA2-3B43-95EA-2D98DF8AC6C6}" destId="{300EBCEF-A88F-9B40-973F-B66F70C70112}" srcOrd="0" destOrd="0" presId="urn:microsoft.com/office/officeart/2008/layout/LinedList"/>
    <dgm:cxn modelId="{2BFC2C68-DAB5-2D47-8521-4F0E57D2F660}" srcId="{4964F77A-F1E3-464D-94E9-CAFF995EBAB0}" destId="{ACD7F5AF-7CA2-3B43-95EA-2D98DF8AC6C6}" srcOrd="1" destOrd="0" parTransId="{C40898A4-0F0D-1940-9891-AB43E39A951B}" sibTransId="{FE0EB687-6B37-B84B-83FB-88A13FE2511F}"/>
    <dgm:cxn modelId="{136AB76D-BA5B-2140-88DA-0730A7CE99F8}" type="presOf" srcId="{9262797C-B491-C34C-8A34-DAACF091F96E}" destId="{0B251B46-8938-A34F-A663-B189B58C81C9}" srcOrd="0" destOrd="0" presId="urn:microsoft.com/office/officeart/2008/layout/LinedList"/>
    <dgm:cxn modelId="{B77EE36F-CB80-9540-93AF-A53DB688C5C7}" srcId="{7D04824B-2B11-CD4A-85C4-834AB943F86C}" destId="{A76E2931-2521-4847-B0A5-E810FD1E8E96}" srcOrd="2" destOrd="0" parTransId="{1F40223B-4124-5343-996A-B53F998B0D4F}" sibTransId="{B4504A9F-12DF-3043-B97D-04CC2ED4C585}"/>
    <dgm:cxn modelId="{7078F350-2A73-1F47-AE5B-29D62388767C}" type="presOf" srcId="{79F65551-8747-B54A-8FDB-0152ED38DF5C}" destId="{40F66A72-57ED-2B4C-B8D3-B83890DD59EB}" srcOrd="0" destOrd="0" presId="urn:microsoft.com/office/officeart/2008/layout/LinedList"/>
    <dgm:cxn modelId="{47743571-FDFD-3645-B483-8017D42D58EC}" type="presOf" srcId="{DC898DAA-C0DA-8140-9B13-A61E72F7A0D5}" destId="{B463BD9C-B35E-6842-82DC-F0F6A75A23C5}" srcOrd="0" destOrd="0" presId="urn:microsoft.com/office/officeart/2008/layout/LinedList"/>
    <dgm:cxn modelId="{70FFF954-D9A4-2948-AC20-DB6651897C9F}" type="presOf" srcId="{FFD4EA47-09F4-7D42-A535-21833AEA5DF0}" destId="{C15AEFE6-56F2-8D47-91EB-B13ECCBE7BAC}" srcOrd="0" destOrd="0" presId="urn:microsoft.com/office/officeart/2008/layout/LinedList"/>
    <dgm:cxn modelId="{0223147D-37FE-2D48-8883-71FE5EFB9D73}" type="presOf" srcId="{A5ECCCA0-3222-2140-86C8-3F22480BF749}" destId="{B44CEB3F-F788-2A4E-8394-EC8E241B55F8}" srcOrd="0" destOrd="0" presId="urn:microsoft.com/office/officeart/2008/layout/LinedList"/>
    <dgm:cxn modelId="{62CD917F-8B85-B144-BCD2-28DD741D65B1}" srcId="{50EE9C56-CA8B-9A4A-9FD0-69DFEE4636D1}" destId="{A5ECCCA0-3222-2140-86C8-3F22480BF749}" srcOrd="1" destOrd="0" parTransId="{7EBF1DAA-3EFB-224B-A98A-FAA7BF3E1E9E}" sibTransId="{28F80E64-7AA4-B544-AC64-A7CB523E5994}"/>
    <dgm:cxn modelId="{1E009097-691B-4C4E-8185-2EFB61B000B1}" srcId="{43E37D66-3976-CB4C-8CF1-BCE6497946C8}" destId="{9262797C-B491-C34C-8A34-DAACF091F96E}" srcOrd="1" destOrd="0" parTransId="{DFEF46A4-EA3F-284D-9C2A-4C7C55A1A151}" sibTransId="{3462AF84-2A4A-4C4C-8474-9A6839A88181}"/>
    <dgm:cxn modelId="{EDE75C98-45A1-BD49-A82D-CEF09CAE99F2}" type="presOf" srcId="{A76E2931-2521-4847-B0A5-E810FD1E8E96}" destId="{9C901719-F6D4-444E-B323-9FCEA89891F9}" srcOrd="0" destOrd="0" presId="urn:microsoft.com/office/officeart/2008/layout/LinedList"/>
    <dgm:cxn modelId="{E09428A7-BD69-1342-BEC5-DFC37AD32FF4}" srcId="{EE33956D-F4BE-6945-A69F-2A279C5CF0C9}" destId="{0FD5D016-731D-C947-B8AD-6058B7352EEE}" srcOrd="2" destOrd="0" parTransId="{B63E3028-6C03-FD4E-9797-6CF0331A1071}" sibTransId="{36964E4F-7B1E-D64B-96FD-25D557AAE3BA}"/>
    <dgm:cxn modelId="{44544CAF-DE83-1E44-89E7-349E12B3CC80}" type="presOf" srcId="{50EE9C56-CA8B-9A4A-9FD0-69DFEE4636D1}" destId="{58F8933A-34C2-4148-8F73-4B3218B5212B}" srcOrd="0" destOrd="0" presId="urn:microsoft.com/office/officeart/2008/layout/LinedList"/>
    <dgm:cxn modelId="{FD4B86B2-B82C-5F42-95AF-09A455062E8B}" srcId="{7D04824B-2B11-CD4A-85C4-834AB943F86C}" destId="{CCAE6FB8-0CD8-B041-83F9-4E149BABFDF6}" srcOrd="1" destOrd="0" parTransId="{503BDECB-DF56-754A-A999-FB1DBFCABC74}" sibTransId="{77B576D6-5F2E-B048-AF9D-5E118A710E22}"/>
    <dgm:cxn modelId="{705D9EBA-44E0-2241-837B-D1E8D170B57E}" type="presOf" srcId="{A4CF4729-32C4-1040-BC80-2B35732CFF02}" destId="{D61003D8-CDD1-C04A-A2CA-B1B9719C9802}" srcOrd="0" destOrd="0" presId="urn:microsoft.com/office/officeart/2008/layout/LinedList"/>
    <dgm:cxn modelId="{8DA390CA-572A-1E46-B9E7-E18F5E484C9E}" type="presOf" srcId="{43E37D66-3976-CB4C-8CF1-BCE6497946C8}" destId="{4F12D7CF-6E43-EC48-A60B-C6806BC32541}" srcOrd="0" destOrd="0" presId="urn:microsoft.com/office/officeart/2008/layout/LinedList"/>
    <dgm:cxn modelId="{5ABD39CF-5518-B24B-BDD3-8D6A6C8E921A}" type="presOf" srcId="{0FD5D016-731D-C947-B8AD-6058B7352EEE}" destId="{616425B3-CC8F-204A-95D8-8DF5CAA7BE2A}" srcOrd="0" destOrd="0" presId="urn:microsoft.com/office/officeart/2008/layout/LinedList"/>
    <dgm:cxn modelId="{B689D3D6-2158-E745-887E-8AFE99BF6355}" srcId="{50EE9C56-CA8B-9A4A-9FD0-69DFEE4636D1}" destId="{2278C0BB-E5A8-DA49-A0A0-0163C1F46AD9}" srcOrd="0" destOrd="0" parTransId="{EA52A5B2-DDCB-3A40-8379-83D90A0E1CF7}" sibTransId="{7142B328-6C18-D340-834F-327DABE636F6}"/>
    <dgm:cxn modelId="{37D458DB-5DF3-C744-8125-4C2454ECE101}" type="presOf" srcId="{4964F77A-F1E3-464D-94E9-CAFF995EBAB0}" destId="{B69D9666-6FDD-C24C-8D85-2423A0D2CA05}" srcOrd="0" destOrd="0" presId="urn:microsoft.com/office/officeart/2008/layout/LinedList"/>
    <dgm:cxn modelId="{87A226DE-85AD-9C45-B011-97756694AFF4}" type="presOf" srcId="{CCAE6FB8-0CD8-B041-83F9-4E149BABFDF6}" destId="{5AF68873-F1FD-DF42-9E6E-5073E6AC43FF}" srcOrd="0" destOrd="0" presId="urn:microsoft.com/office/officeart/2008/layout/LinedList"/>
    <dgm:cxn modelId="{4330C3EC-2355-0E40-A864-3FFE9A5CFB67}" type="presOf" srcId="{2278C0BB-E5A8-DA49-A0A0-0163C1F46AD9}" destId="{8BA24729-084B-2540-AFD9-809AAC1B517F}" srcOrd="0" destOrd="0" presId="urn:microsoft.com/office/officeart/2008/layout/LinedList"/>
    <dgm:cxn modelId="{6DE5BEF2-1A97-1449-B955-9BC963FBE8E4}" type="presOf" srcId="{7D04824B-2B11-CD4A-85C4-834AB943F86C}" destId="{C4105A8B-10CE-A84F-9604-1F1A93FF9D50}" srcOrd="0" destOrd="0" presId="urn:microsoft.com/office/officeart/2008/layout/LinedList"/>
    <dgm:cxn modelId="{BB3F29FF-3E24-A44E-B916-A32EBEF3DD28}" srcId="{EE33956D-F4BE-6945-A69F-2A279C5CF0C9}" destId="{4964F77A-F1E3-464D-94E9-CAFF995EBAB0}" srcOrd="3" destOrd="0" parTransId="{FB4521FE-BB57-1C46-81B7-68632CD86FF6}" sibTransId="{374D101F-86BC-F641-B56F-1B135A76ED5F}"/>
    <dgm:cxn modelId="{4DD3062A-EA0D-2B4B-9DB9-A20DCF860CD8}" type="presParOf" srcId="{EEF4450A-7DA7-8E4A-9B19-4E80DFAF3F05}" destId="{1F708BC2-FD41-6949-ABE4-4D56C19574C9}" srcOrd="0" destOrd="0" presId="urn:microsoft.com/office/officeart/2008/layout/LinedList"/>
    <dgm:cxn modelId="{96FEF9A3-B8DC-6D44-9780-1E1423EA5977}" type="presParOf" srcId="{EEF4450A-7DA7-8E4A-9B19-4E80DFAF3F05}" destId="{040F6F3E-3031-E54B-A127-9B76449EEF70}" srcOrd="1" destOrd="0" presId="urn:microsoft.com/office/officeart/2008/layout/LinedList"/>
    <dgm:cxn modelId="{358D13DA-E22C-5D42-81A1-245542BAF650}" type="presParOf" srcId="{040F6F3E-3031-E54B-A127-9B76449EEF70}" destId="{4F12D7CF-6E43-EC48-A60B-C6806BC32541}" srcOrd="0" destOrd="0" presId="urn:microsoft.com/office/officeart/2008/layout/LinedList"/>
    <dgm:cxn modelId="{4592AB64-0C91-324B-B7D1-D9835CC8C54C}" type="presParOf" srcId="{040F6F3E-3031-E54B-A127-9B76449EEF70}" destId="{17ECF3C2-C38A-7040-9F75-B4B253E18773}" srcOrd="1" destOrd="0" presId="urn:microsoft.com/office/officeart/2008/layout/LinedList"/>
    <dgm:cxn modelId="{485D4BAC-3F01-C843-8DBF-EFCAF3F98BF0}" type="presParOf" srcId="{17ECF3C2-C38A-7040-9F75-B4B253E18773}" destId="{6EE7A98D-F8B9-7D42-8404-5DBFE32025C5}" srcOrd="0" destOrd="0" presId="urn:microsoft.com/office/officeart/2008/layout/LinedList"/>
    <dgm:cxn modelId="{70E3D35C-58FC-574A-B41C-CF8CFF9682DE}" type="presParOf" srcId="{17ECF3C2-C38A-7040-9F75-B4B253E18773}" destId="{CF695B89-60AF-5142-B616-499CD8EE4A62}" srcOrd="1" destOrd="0" presId="urn:microsoft.com/office/officeart/2008/layout/LinedList"/>
    <dgm:cxn modelId="{A185539F-3F93-444B-BB10-38B8B7D07C84}" type="presParOf" srcId="{CF695B89-60AF-5142-B616-499CD8EE4A62}" destId="{45AB52BF-0CE1-F24D-BA28-DAEBD135967B}" srcOrd="0" destOrd="0" presId="urn:microsoft.com/office/officeart/2008/layout/LinedList"/>
    <dgm:cxn modelId="{5B161822-2056-E64C-B406-D99177C70244}" type="presParOf" srcId="{CF695B89-60AF-5142-B616-499CD8EE4A62}" destId="{40F66A72-57ED-2B4C-B8D3-B83890DD59EB}" srcOrd="1" destOrd="0" presId="urn:microsoft.com/office/officeart/2008/layout/LinedList"/>
    <dgm:cxn modelId="{7D51958D-56A4-704D-A8EC-B24EDF896A13}" type="presParOf" srcId="{CF695B89-60AF-5142-B616-499CD8EE4A62}" destId="{59652192-C494-FF4D-B478-E1983B05DCD2}" srcOrd="2" destOrd="0" presId="urn:microsoft.com/office/officeart/2008/layout/LinedList"/>
    <dgm:cxn modelId="{27271457-8C6C-0E4E-9B62-5D47640C222D}" type="presParOf" srcId="{17ECF3C2-C38A-7040-9F75-B4B253E18773}" destId="{4D22785A-E524-374D-BB59-12C4335A9A3C}" srcOrd="2" destOrd="0" presId="urn:microsoft.com/office/officeart/2008/layout/LinedList"/>
    <dgm:cxn modelId="{0581F793-D4DD-EB49-8160-2A81F9F75C7D}" type="presParOf" srcId="{17ECF3C2-C38A-7040-9F75-B4B253E18773}" destId="{FDD80AFD-3873-3341-994D-099E0BFA76E9}" srcOrd="3" destOrd="0" presId="urn:microsoft.com/office/officeart/2008/layout/LinedList"/>
    <dgm:cxn modelId="{FC676EFE-F2D1-4B40-B8FE-7AA688BA398E}" type="presParOf" srcId="{17ECF3C2-C38A-7040-9F75-B4B253E18773}" destId="{819AE583-CD02-FB43-882B-A1F5DFA51649}" srcOrd="4" destOrd="0" presId="urn:microsoft.com/office/officeart/2008/layout/LinedList"/>
    <dgm:cxn modelId="{0107558C-0B3B-D943-B108-EE7F12D34C01}" type="presParOf" srcId="{819AE583-CD02-FB43-882B-A1F5DFA51649}" destId="{B20FE3FD-D78C-574F-BB79-EBF63CD8373B}" srcOrd="0" destOrd="0" presId="urn:microsoft.com/office/officeart/2008/layout/LinedList"/>
    <dgm:cxn modelId="{94BD31E5-DCB2-C041-95B6-1AD40D742410}" type="presParOf" srcId="{819AE583-CD02-FB43-882B-A1F5DFA51649}" destId="{0B251B46-8938-A34F-A663-B189B58C81C9}" srcOrd="1" destOrd="0" presId="urn:microsoft.com/office/officeart/2008/layout/LinedList"/>
    <dgm:cxn modelId="{1BAD4664-2CC6-2B4E-8449-A9C3B82F144A}" type="presParOf" srcId="{819AE583-CD02-FB43-882B-A1F5DFA51649}" destId="{F473CEFB-D021-F348-9289-5ECCE5AD6BF3}" srcOrd="2" destOrd="0" presId="urn:microsoft.com/office/officeart/2008/layout/LinedList"/>
    <dgm:cxn modelId="{61DC5478-25AF-294C-8D82-785E29478681}" type="presParOf" srcId="{17ECF3C2-C38A-7040-9F75-B4B253E18773}" destId="{6FD0AC0D-6E92-E242-97D8-EC1889DDFED7}" srcOrd="5" destOrd="0" presId="urn:microsoft.com/office/officeart/2008/layout/LinedList"/>
    <dgm:cxn modelId="{B197DA53-8CE7-B043-9B9D-2F113C13BE83}" type="presParOf" srcId="{17ECF3C2-C38A-7040-9F75-B4B253E18773}" destId="{36C74264-101D-AF48-8898-1AEE9703CD81}" srcOrd="6" destOrd="0" presId="urn:microsoft.com/office/officeart/2008/layout/LinedList"/>
    <dgm:cxn modelId="{69B3853A-8BD8-384E-812A-A9EA2B28B150}" type="presParOf" srcId="{17ECF3C2-C38A-7040-9F75-B4B253E18773}" destId="{20444A4D-6AF8-E640-905B-8126198E17C2}" srcOrd="7" destOrd="0" presId="urn:microsoft.com/office/officeart/2008/layout/LinedList"/>
    <dgm:cxn modelId="{DA32418B-F3E6-FA48-B000-656124F5BFF6}" type="presParOf" srcId="{20444A4D-6AF8-E640-905B-8126198E17C2}" destId="{BF4352FA-D852-2C4D-8918-55056EEB6021}" srcOrd="0" destOrd="0" presId="urn:microsoft.com/office/officeart/2008/layout/LinedList"/>
    <dgm:cxn modelId="{1C2AD788-9EF6-3541-B103-A0BFCFA8D8BA}" type="presParOf" srcId="{20444A4D-6AF8-E640-905B-8126198E17C2}" destId="{D61003D8-CDD1-C04A-A2CA-B1B9719C9802}" srcOrd="1" destOrd="0" presId="urn:microsoft.com/office/officeart/2008/layout/LinedList"/>
    <dgm:cxn modelId="{92F08825-A024-FA4B-BFC2-FD96BFC50BE0}" type="presParOf" srcId="{20444A4D-6AF8-E640-905B-8126198E17C2}" destId="{67E3458E-57DF-AD4D-85BB-2169461E4FA2}" srcOrd="2" destOrd="0" presId="urn:microsoft.com/office/officeart/2008/layout/LinedList"/>
    <dgm:cxn modelId="{DDF2DD46-6153-0444-9698-C92667F035D2}" type="presParOf" srcId="{17ECF3C2-C38A-7040-9F75-B4B253E18773}" destId="{8A50E425-63D8-B84F-9569-81B153E5C582}" srcOrd="8" destOrd="0" presId="urn:microsoft.com/office/officeart/2008/layout/LinedList"/>
    <dgm:cxn modelId="{F38CAAF6-4F5A-5946-8976-6065BBA48CC5}" type="presParOf" srcId="{17ECF3C2-C38A-7040-9F75-B4B253E18773}" destId="{1C9574F4-CAD2-7843-A184-0DABAA644932}" srcOrd="9" destOrd="0" presId="urn:microsoft.com/office/officeart/2008/layout/LinedList"/>
    <dgm:cxn modelId="{B5613506-7218-2942-84C8-C69E4D54EC05}" type="presParOf" srcId="{EEF4450A-7DA7-8E4A-9B19-4E80DFAF3F05}" destId="{956F4829-8AF8-3142-9F2C-416BFED61B8D}" srcOrd="2" destOrd="0" presId="urn:microsoft.com/office/officeart/2008/layout/LinedList"/>
    <dgm:cxn modelId="{838758D2-B10F-7B4C-9919-92640602A625}" type="presParOf" srcId="{EEF4450A-7DA7-8E4A-9B19-4E80DFAF3F05}" destId="{387C3DEF-F574-0D41-B44F-9B7D5B6CDB9B}" srcOrd="3" destOrd="0" presId="urn:microsoft.com/office/officeart/2008/layout/LinedList"/>
    <dgm:cxn modelId="{DE20D6FB-D454-5A4E-A85E-0B8F19A8B793}" type="presParOf" srcId="{387C3DEF-F574-0D41-B44F-9B7D5B6CDB9B}" destId="{C4105A8B-10CE-A84F-9604-1F1A93FF9D50}" srcOrd="0" destOrd="0" presId="urn:microsoft.com/office/officeart/2008/layout/LinedList"/>
    <dgm:cxn modelId="{B6BA0801-480C-0A41-81D6-1C0D396CB73D}" type="presParOf" srcId="{387C3DEF-F574-0D41-B44F-9B7D5B6CDB9B}" destId="{C539E362-C5E5-F845-93BC-A234AAF36217}" srcOrd="1" destOrd="0" presId="urn:microsoft.com/office/officeart/2008/layout/LinedList"/>
    <dgm:cxn modelId="{63A124AF-8592-D54C-A32C-1E73F8057889}" type="presParOf" srcId="{C539E362-C5E5-F845-93BC-A234AAF36217}" destId="{E132A054-7FEA-5740-BC73-13036B3ED682}" srcOrd="0" destOrd="0" presId="urn:microsoft.com/office/officeart/2008/layout/LinedList"/>
    <dgm:cxn modelId="{9F5E23D4-11BC-1C42-A50F-8B852A95A1EF}" type="presParOf" srcId="{C539E362-C5E5-F845-93BC-A234AAF36217}" destId="{FAC8D1F8-7F6D-174E-8FC4-2917D788B49E}" srcOrd="1" destOrd="0" presId="urn:microsoft.com/office/officeart/2008/layout/LinedList"/>
    <dgm:cxn modelId="{30843E55-79C5-6C47-B3CD-740F81E2CD38}" type="presParOf" srcId="{FAC8D1F8-7F6D-174E-8FC4-2917D788B49E}" destId="{677F36F6-8BF8-F843-A872-2F2418BD4189}" srcOrd="0" destOrd="0" presId="urn:microsoft.com/office/officeart/2008/layout/LinedList"/>
    <dgm:cxn modelId="{29C2AEC8-E45F-8748-B15B-A591ABE96E51}" type="presParOf" srcId="{FAC8D1F8-7F6D-174E-8FC4-2917D788B49E}" destId="{19195C0D-4863-8D43-8C58-127905E78697}" srcOrd="1" destOrd="0" presId="urn:microsoft.com/office/officeart/2008/layout/LinedList"/>
    <dgm:cxn modelId="{4962856F-E465-114D-B0B9-00A7767282F2}" type="presParOf" srcId="{FAC8D1F8-7F6D-174E-8FC4-2917D788B49E}" destId="{0331CB41-BE5C-3D45-AF78-5BF342BA82A7}" srcOrd="2" destOrd="0" presId="urn:microsoft.com/office/officeart/2008/layout/LinedList"/>
    <dgm:cxn modelId="{8A626A7C-F09C-9C49-BFF2-32D123DD1304}" type="presParOf" srcId="{C539E362-C5E5-F845-93BC-A234AAF36217}" destId="{6E13DE7D-149D-F64B-BD87-1900B84F752D}" srcOrd="2" destOrd="0" presId="urn:microsoft.com/office/officeart/2008/layout/LinedList"/>
    <dgm:cxn modelId="{DCF5A82F-D5D3-D24D-BB7D-F96FEBD32077}" type="presParOf" srcId="{C539E362-C5E5-F845-93BC-A234AAF36217}" destId="{0A5421DF-4C2B-3C42-B83E-29BFACCB1404}" srcOrd="3" destOrd="0" presId="urn:microsoft.com/office/officeart/2008/layout/LinedList"/>
    <dgm:cxn modelId="{D748E32C-9B9F-0444-A8EE-6AEEBF6675CC}" type="presParOf" srcId="{C539E362-C5E5-F845-93BC-A234AAF36217}" destId="{3908FC10-4B71-964F-8B52-6E9EBB677765}" srcOrd="4" destOrd="0" presId="urn:microsoft.com/office/officeart/2008/layout/LinedList"/>
    <dgm:cxn modelId="{C4B5007E-48A8-B045-82FB-3D7277938834}" type="presParOf" srcId="{3908FC10-4B71-964F-8B52-6E9EBB677765}" destId="{CD2CF35A-E9E2-4D4A-B59D-9EE0E0BCD7D1}" srcOrd="0" destOrd="0" presId="urn:microsoft.com/office/officeart/2008/layout/LinedList"/>
    <dgm:cxn modelId="{5264BCB0-F224-F849-9902-504411AE5264}" type="presParOf" srcId="{3908FC10-4B71-964F-8B52-6E9EBB677765}" destId="{5AF68873-F1FD-DF42-9E6E-5073E6AC43FF}" srcOrd="1" destOrd="0" presId="urn:microsoft.com/office/officeart/2008/layout/LinedList"/>
    <dgm:cxn modelId="{8E01201C-8269-954E-8376-95D8AB6B6565}" type="presParOf" srcId="{3908FC10-4B71-964F-8B52-6E9EBB677765}" destId="{BEDD8830-D69B-F647-A59F-302D20293D43}" srcOrd="2" destOrd="0" presId="urn:microsoft.com/office/officeart/2008/layout/LinedList"/>
    <dgm:cxn modelId="{EF93AA9D-07EA-5845-B887-198DA00C9812}" type="presParOf" srcId="{C539E362-C5E5-F845-93BC-A234AAF36217}" destId="{EC725F79-D52C-FD46-BB67-823C8982869E}" srcOrd="5" destOrd="0" presId="urn:microsoft.com/office/officeart/2008/layout/LinedList"/>
    <dgm:cxn modelId="{D744FFA6-D486-0545-8868-2E49C6B06C6C}" type="presParOf" srcId="{C539E362-C5E5-F845-93BC-A234AAF36217}" destId="{44A4AE42-B79A-A545-B45E-9730E215AB6A}" srcOrd="6" destOrd="0" presId="urn:microsoft.com/office/officeart/2008/layout/LinedList"/>
    <dgm:cxn modelId="{E26EB91B-E80B-6D47-96A2-8F3CA015528C}" type="presParOf" srcId="{C539E362-C5E5-F845-93BC-A234AAF36217}" destId="{A3C6DD27-F829-0E40-BE0D-9AA3E8765C3E}" srcOrd="7" destOrd="0" presId="urn:microsoft.com/office/officeart/2008/layout/LinedList"/>
    <dgm:cxn modelId="{B46F4FD7-C771-4748-ACF5-40FAF0288B5C}" type="presParOf" srcId="{A3C6DD27-F829-0E40-BE0D-9AA3E8765C3E}" destId="{86DC75B1-27D7-2745-8683-DF26A8D35017}" srcOrd="0" destOrd="0" presId="urn:microsoft.com/office/officeart/2008/layout/LinedList"/>
    <dgm:cxn modelId="{4111CF7F-13B1-6843-8451-4FFCF832DF51}" type="presParOf" srcId="{A3C6DD27-F829-0E40-BE0D-9AA3E8765C3E}" destId="{9C901719-F6D4-444E-B323-9FCEA89891F9}" srcOrd="1" destOrd="0" presId="urn:microsoft.com/office/officeart/2008/layout/LinedList"/>
    <dgm:cxn modelId="{8FB337A9-8A45-A64F-BF42-D0E13F1FC87F}" type="presParOf" srcId="{A3C6DD27-F829-0E40-BE0D-9AA3E8765C3E}" destId="{015A4B1A-ABDC-C042-A92C-D913416A3660}" srcOrd="2" destOrd="0" presId="urn:microsoft.com/office/officeart/2008/layout/LinedList"/>
    <dgm:cxn modelId="{78AE8ABD-5175-D74A-9D66-B3BC3E53A032}" type="presParOf" srcId="{C539E362-C5E5-F845-93BC-A234AAF36217}" destId="{8A7CDB6E-B4BA-4B42-850F-52692597F46E}" srcOrd="8" destOrd="0" presId="urn:microsoft.com/office/officeart/2008/layout/LinedList"/>
    <dgm:cxn modelId="{6F50C081-4CC7-4B4D-B2F9-987D5F15A005}" type="presParOf" srcId="{C539E362-C5E5-F845-93BC-A234AAF36217}" destId="{19FFFE4E-198A-A541-A8D5-F5BD6952388C}" srcOrd="9" destOrd="0" presId="urn:microsoft.com/office/officeart/2008/layout/LinedList"/>
    <dgm:cxn modelId="{95F1AD67-E7FD-FF4C-ACCC-98607B5D2316}" type="presParOf" srcId="{EEF4450A-7DA7-8E4A-9B19-4E80DFAF3F05}" destId="{EC715F9C-7828-A346-862A-6B03AA901395}" srcOrd="4" destOrd="0" presId="urn:microsoft.com/office/officeart/2008/layout/LinedList"/>
    <dgm:cxn modelId="{046B4BA3-6395-6847-9818-C3F49101D8D7}" type="presParOf" srcId="{EEF4450A-7DA7-8E4A-9B19-4E80DFAF3F05}" destId="{1CAEE747-595E-124B-BA81-E2227E615EF3}" srcOrd="5" destOrd="0" presId="urn:microsoft.com/office/officeart/2008/layout/LinedList"/>
    <dgm:cxn modelId="{01D5C727-6525-9540-AE84-24A982321BEB}" type="presParOf" srcId="{1CAEE747-595E-124B-BA81-E2227E615EF3}" destId="{616425B3-CC8F-204A-95D8-8DF5CAA7BE2A}" srcOrd="0" destOrd="0" presId="urn:microsoft.com/office/officeart/2008/layout/LinedList"/>
    <dgm:cxn modelId="{08B5E84F-E6F2-974B-AEEF-3F5B661BA7F8}" type="presParOf" srcId="{1CAEE747-595E-124B-BA81-E2227E615EF3}" destId="{344BB308-BD79-6348-B6E8-E479254B90E9}" srcOrd="1" destOrd="0" presId="urn:microsoft.com/office/officeart/2008/layout/LinedList"/>
    <dgm:cxn modelId="{0A047557-B51F-9943-A5F5-F574F23AD33C}" type="presParOf" srcId="{344BB308-BD79-6348-B6E8-E479254B90E9}" destId="{2993E93C-3225-184E-913E-F9D1CDBB4378}" srcOrd="0" destOrd="0" presId="urn:microsoft.com/office/officeart/2008/layout/LinedList"/>
    <dgm:cxn modelId="{E6294C9C-8052-544F-A6E7-B5A2E5C24B51}" type="presParOf" srcId="{344BB308-BD79-6348-B6E8-E479254B90E9}" destId="{CFB889D6-214D-4D4D-81C5-653BC569DC17}" srcOrd="1" destOrd="0" presId="urn:microsoft.com/office/officeart/2008/layout/LinedList"/>
    <dgm:cxn modelId="{0EBC8F08-7F59-894A-A0F5-3D7833FD92D8}" type="presParOf" srcId="{CFB889D6-214D-4D4D-81C5-653BC569DC17}" destId="{61B17D2F-BE2C-5340-B5C4-A923EC5366ED}" srcOrd="0" destOrd="0" presId="urn:microsoft.com/office/officeart/2008/layout/LinedList"/>
    <dgm:cxn modelId="{3FD13C45-FBDD-F84A-A870-691653C225C7}" type="presParOf" srcId="{CFB889D6-214D-4D4D-81C5-653BC569DC17}" destId="{C15AEFE6-56F2-8D47-91EB-B13ECCBE7BAC}" srcOrd="1" destOrd="0" presId="urn:microsoft.com/office/officeart/2008/layout/LinedList"/>
    <dgm:cxn modelId="{583F71E5-7ACC-3144-ABDA-153AD1B5342C}" type="presParOf" srcId="{CFB889D6-214D-4D4D-81C5-653BC569DC17}" destId="{EA609619-C3C1-8948-950D-758098FAA85C}" srcOrd="2" destOrd="0" presId="urn:microsoft.com/office/officeart/2008/layout/LinedList"/>
    <dgm:cxn modelId="{A114B593-A4DD-F245-8EC4-3BDB25EFAF0D}" type="presParOf" srcId="{344BB308-BD79-6348-B6E8-E479254B90E9}" destId="{AEF638BC-1BC3-BB4A-8E14-9C05CDC5FBA7}" srcOrd="2" destOrd="0" presId="urn:microsoft.com/office/officeart/2008/layout/LinedList"/>
    <dgm:cxn modelId="{B0602A86-C138-164F-B9E8-415431673BD0}" type="presParOf" srcId="{344BB308-BD79-6348-B6E8-E479254B90E9}" destId="{8319E063-0B60-E242-A4A6-C29BACDF49A0}" srcOrd="3" destOrd="0" presId="urn:microsoft.com/office/officeart/2008/layout/LinedList"/>
    <dgm:cxn modelId="{493A12C2-2386-944A-A62B-DD2ECE9D5379}" type="presParOf" srcId="{EEF4450A-7DA7-8E4A-9B19-4E80DFAF3F05}" destId="{3CF3C8CA-807B-E242-8274-0D0F7F192CFE}" srcOrd="6" destOrd="0" presId="urn:microsoft.com/office/officeart/2008/layout/LinedList"/>
    <dgm:cxn modelId="{DE170C66-932D-EF45-A7A9-6619EF06862E}" type="presParOf" srcId="{EEF4450A-7DA7-8E4A-9B19-4E80DFAF3F05}" destId="{51EC2DC3-7AF9-684F-B959-202A00109E7D}" srcOrd="7" destOrd="0" presId="urn:microsoft.com/office/officeart/2008/layout/LinedList"/>
    <dgm:cxn modelId="{9AF68364-8CB4-3D43-9C33-E442CB9AD20E}" type="presParOf" srcId="{51EC2DC3-7AF9-684F-B959-202A00109E7D}" destId="{B69D9666-6FDD-C24C-8D85-2423A0D2CA05}" srcOrd="0" destOrd="0" presId="urn:microsoft.com/office/officeart/2008/layout/LinedList"/>
    <dgm:cxn modelId="{3E5C3715-122C-194B-AFAA-D56B8FC3092C}" type="presParOf" srcId="{51EC2DC3-7AF9-684F-B959-202A00109E7D}" destId="{0C33F135-E18E-0942-A059-7933996473F9}" srcOrd="1" destOrd="0" presId="urn:microsoft.com/office/officeart/2008/layout/LinedList"/>
    <dgm:cxn modelId="{82838A91-F316-2A44-9CFA-BA7F78A59A0E}" type="presParOf" srcId="{0C33F135-E18E-0942-A059-7933996473F9}" destId="{1118C2F5-E15C-5047-B661-7E2F7EF7D6A6}" srcOrd="0" destOrd="0" presId="urn:microsoft.com/office/officeart/2008/layout/LinedList"/>
    <dgm:cxn modelId="{D3166F57-51F4-364D-A1D0-E9D60E06236C}" type="presParOf" srcId="{0C33F135-E18E-0942-A059-7933996473F9}" destId="{FB48A351-D1FA-7A48-A85B-174929360F29}" srcOrd="1" destOrd="0" presId="urn:microsoft.com/office/officeart/2008/layout/LinedList"/>
    <dgm:cxn modelId="{7BE0CD9D-624F-0F4A-BD2A-B3D97C26E482}" type="presParOf" srcId="{FB48A351-D1FA-7A48-A85B-174929360F29}" destId="{B4E48BD7-BACF-B842-9D83-875C859C8364}" srcOrd="0" destOrd="0" presId="urn:microsoft.com/office/officeart/2008/layout/LinedList"/>
    <dgm:cxn modelId="{F7503B5F-035F-FE4A-AE38-13F2197DCC71}" type="presParOf" srcId="{FB48A351-D1FA-7A48-A85B-174929360F29}" destId="{B463BD9C-B35E-6842-82DC-F0F6A75A23C5}" srcOrd="1" destOrd="0" presId="urn:microsoft.com/office/officeart/2008/layout/LinedList"/>
    <dgm:cxn modelId="{F6171616-B39D-AB4E-96A9-579B7301F352}" type="presParOf" srcId="{FB48A351-D1FA-7A48-A85B-174929360F29}" destId="{559D6079-B869-3C4B-8B65-EC899E7A9920}" srcOrd="2" destOrd="0" presId="urn:microsoft.com/office/officeart/2008/layout/LinedList"/>
    <dgm:cxn modelId="{88EF08C9-0DF2-E74F-B907-85F5412385F3}" type="presParOf" srcId="{0C33F135-E18E-0942-A059-7933996473F9}" destId="{ED5E2D58-3AB7-0B4A-BF23-FDCB9B599DB7}" srcOrd="2" destOrd="0" presId="urn:microsoft.com/office/officeart/2008/layout/LinedList"/>
    <dgm:cxn modelId="{358C7AC9-9358-D04A-BDEC-FDEA71AF6FF6}" type="presParOf" srcId="{0C33F135-E18E-0942-A059-7933996473F9}" destId="{0CC1463B-CF49-274D-9E30-5785DF59F23B}" srcOrd="3" destOrd="0" presId="urn:microsoft.com/office/officeart/2008/layout/LinedList"/>
    <dgm:cxn modelId="{56597A04-8AC1-984A-A479-C7B6F5D96A09}" type="presParOf" srcId="{0C33F135-E18E-0942-A059-7933996473F9}" destId="{E2A490BF-AB88-FA4C-896D-542314151FDC}" srcOrd="4" destOrd="0" presId="urn:microsoft.com/office/officeart/2008/layout/LinedList"/>
    <dgm:cxn modelId="{FDEE4C15-7391-9E44-A813-625AC1DB7AF5}" type="presParOf" srcId="{E2A490BF-AB88-FA4C-896D-542314151FDC}" destId="{87A74230-EC0C-5543-A2F3-350F6F4592C7}" srcOrd="0" destOrd="0" presId="urn:microsoft.com/office/officeart/2008/layout/LinedList"/>
    <dgm:cxn modelId="{772AAFBF-5ED6-5B47-ABFE-25ECD783132E}" type="presParOf" srcId="{E2A490BF-AB88-FA4C-896D-542314151FDC}" destId="{300EBCEF-A88F-9B40-973F-B66F70C70112}" srcOrd="1" destOrd="0" presId="urn:microsoft.com/office/officeart/2008/layout/LinedList"/>
    <dgm:cxn modelId="{63B0F83B-AA34-274B-9EAD-8ECEBF10A406}" type="presParOf" srcId="{E2A490BF-AB88-FA4C-896D-542314151FDC}" destId="{9E89A4FF-C869-5D4A-B752-A88D3319BC24}" srcOrd="2" destOrd="0" presId="urn:microsoft.com/office/officeart/2008/layout/LinedList"/>
    <dgm:cxn modelId="{C76CA4E5-F524-4849-B65C-7DAE36105AD4}" type="presParOf" srcId="{0C33F135-E18E-0942-A059-7933996473F9}" destId="{D2FB8518-19C0-9745-951D-8637ECB64EDE}" srcOrd="5" destOrd="0" presId="urn:microsoft.com/office/officeart/2008/layout/LinedList"/>
    <dgm:cxn modelId="{2D001FC7-94E1-194F-8EA6-D393F0A41405}" type="presParOf" srcId="{0C33F135-E18E-0942-A059-7933996473F9}" destId="{21300029-4813-1742-9CF3-39C8328DC38A}" srcOrd="6" destOrd="0" presId="urn:microsoft.com/office/officeart/2008/layout/LinedList"/>
    <dgm:cxn modelId="{0552F783-95EC-3545-9731-1D5EBAB0B828}" type="presParOf" srcId="{EEF4450A-7DA7-8E4A-9B19-4E80DFAF3F05}" destId="{52F55700-E6E1-564D-BA91-CBE0BEBAB958}" srcOrd="8" destOrd="0" presId="urn:microsoft.com/office/officeart/2008/layout/LinedList"/>
    <dgm:cxn modelId="{5EC0A91E-B8EE-494C-98E8-A8A88DE0B24E}" type="presParOf" srcId="{EEF4450A-7DA7-8E4A-9B19-4E80DFAF3F05}" destId="{600DC3C8-0A34-F047-AB25-57D2DA4FE58D}" srcOrd="9" destOrd="0" presId="urn:microsoft.com/office/officeart/2008/layout/LinedList"/>
    <dgm:cxn modelId="{93DEE7B5-D700-F44C-B1C6-6AE53036294D}" type="presParOf" srcId="{600DC3C8-0A34-F047-AB25-57D2DA4FE58D}" destId="{58F8933A-34C2-4148-8F73-4B3218B5212B}" srcOrd="0" destOrd="0" presId="urn:microsoft.com/office/officeart/2008/layout/LinedList"/>
    <dgm:cxn modelId="{FB8DAF95-C27F-A74D-8567-F28507A92DC5}" type="presParOf" srcId="{600DC3C8-0A34-F047-AB25-57D2DA4FE58D}" destId="{679EFE2D-34F5-8A4F-9C46-C9258CD9EAEB}" srcOrd="1" destOrd="0" presId="urn:microsoft.com/office/officeart/2008/layout/LinedList"/>
    <dgm:cxn modelId="{8CBCE7A9-2334-D74F-AED9-F8963D2B8E8D}" type="presParOf" srcId="{679EFE2D-34F5-8A4F-9C46-C9258CD9EAEB}" destId="{8BBB0A98-41F2-2544-9E5E-ADC77431420E}" srcOrd="0" destOrd="0" presId="urn:microsoft.com/office/officeart/2008/layout/LinedList"/>
    <dgm:cxn modelId="{C4C44130-EE0B-CF46-B79E-B544BA4388C4}" type="presParOf" srcId="{679EFE2D-34F5-8A4F-9C46-C9258CD9EAEB}" destId="{7076A651-37D6-CD4A-8F1B-07D22131791B}" srcOrd="1" destOrd="0" presId="urn:microsoft.com/office/officeart/2008/layout/LinedList"/>
    <dgm:cxn modelId="{3605CEFC-F2BF-E64C-BD4B-E85D031BB6D2}" type="presParOf" srcId="{7076A651-37D6-CD4A-8F1B-07D22131791B}" destId="{21B4967F-BE4D-D848-BB71-F844BC9BF0BE}" srcOrd="0" destOrd="0" presId="urn:microsoft.com/office/officeart/2008/layout/LinedList"/>
    <dgm:cxn modelId="{4191DC09-1BAC-8640-9F7F-9DF77A49BDAB}" type="presParOf" srcId="{7076A651-37D6-CD4A-8F1B-07D22131791B}" destId="{8BA24729-084B-2540-AFD9-809AAC1B517F}" srcOrd="1" destOrd="0" presId="urn:microsoft.com/office/officeart/2008/layout/LinedList"/>
    <dgm:cxn modelId="{5DC3D47C-E48E-F840-97D5-DBC36AFE7F2D}" type="presParOf" srcId="{7076A651-37D6-CD4A-8F1B-07D22131791B}" destId="{A96206B1-49AB-784F-9859-57352526D64E}" srcOrd="2" destOrd="0" presId="urn:microsoft.com/office/officeart/2008/layout/LinedList"/>
    <dgm:cxn modelId="{5900F3C2-1227-C540-A991-20E83B531365}" type="presParOf" srcId="{679EFE2D-34F5-8A4F-9C46-C9258CD9EAEB}" destId="{C4D7E850-3A48-9244-AA7E-BD076F758212}" srcOrd="2" destOrd="0" presId="urn:microsoft.com/office/officeart/2008/layout/LinedList"/>
    <dgm:cxn modelId="{29106268-2771-1749-BDE1-2C477E062559}" type="presParOf" srcId="{679EFE2D-34F5-8A4F-9C46-C9258CD9EAEB}" destId="{6F55BACC-0938-C64D-BCB2-0F336B0212D2}" srcOrd="3" destOrd="0" presId="urn:microsoft.com/office/officeart/2008/layout/LinedList"/>
    <dgm:cxn modelId="{DED7768F-6D12-2340-A692-BA3BB8C0C349}" type="presParOf" srcId="{679EFE2D-34F5-8A4F-9C46-C9258CD9EAEB}" destId="{11DEA4A7-128F-604F-B1E6-0B7D26C3B6EC}" srcOrd="4" destOrd="0" presId="urn:microsoft.com/office/officeart/2008/layout/LinedList"/>
    <dgm:cxn modelId="{5E3A6ACB-A807-E041-AACF-DD3076507519}" type="presParOf" srcId="{11DEA4A7-128F-604F-B1E6-0B7D26C3B6EC}" destId="{3C93133A-021C-DE42-B4DB-CAF5BFF32C25}" srcOrd="0" destOrd="0" presId="urn:microsoft.com/office/officeart/2008/layout/LinedList"/>
    <dgm:cxn modelId="{63843D4F-7CFD-F641-9408-A72475E3661C}" type="presParOf" srcId="{11DEA4A7-128F-604F-B1E6-0B7D26C3B6EC}" destId="{B44CEB3F-F788-2A4E-8394-EC8E241B55F8}" srcOrd="1" destOrd="0" presId="urn:microsoft.com/office/officeart/2008/layout/LinedList"/>
    <dgm:cxn modelId="{2AD5406D-0090-D74F-94FB-D5B07124118A}" type="presParOf" srcId="{11DEA4A7-128F-604F-B1E6-0B7D26C3B6EC}" destId="{47E01093-4B08-1F49-9847-4BB961F23753}" srcOrd="2" destOrd="0" presId="urn:microsoft.com/office/officeart/2008/layout/LinedList"/>
    <dgm:cxn modelId="{9062A981-899E-824F-B042-F59F0B0B4AF8}" type="presParOf" srcId="{679EFE2D-34F5-8A4F-9C46-C9258CD9EAEB}" destId="{B0BE5B8B-C74F-A74F-AE8C-D5611E633298}" srcOrd="5" destOrd="0" presId="urn:microsoft.com/office/officeart/2008/layout/LinedList"/>
    <dgm:cxn modelId="{413DCAF5-0FB7-224A-85D2-11255E0B4808}" type="presParOf" srcId="{679EFE2D-34F5-8A4F-9C46-C9258CD9EAEB}" destId="{02B2E14B-888C-5547-981D-266FFC040CB5}"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0BC8E0-746C-4F54-B1B2-1FEDB4B90201}"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42388F70-E95B-4ED7-9179-33B8A2F6BBE9}">
      <dgm:prSet phldrT="[Text]"/>
      <dgm:spPr/>
      <dgm:t>
        <a:bodyPr/>
        <a:lstStyle/>
        <a:p>
          <a:r>
            <a:rPr lang="en-US" dirty="0"/>
            <a:t>Programming Languages</a:t>
          </a:r>
        </a:p>
      </dgm:t>
    </dgm:pt>
    <dgm:pt modelId="{8051B0A3-A25E-4727-806C-6AD80D578CA8}" type="parTrans" cxnId="{F668CFB2-8F70-4706-A0F8-D8B2A3EE9C3D}">
      <dgm:prSet/>
      <dgm:spPr/>
      <dgm:t>
        <a:bodyPr/>
        <a:lstStyle/>
        <a:p>
          <a:endParaRPr lang="en-US"/>
        </a:p>
      </dgm:t>
    </dgm:pt>
    <dgm:pt modelId="{9BFB816E-5825-4834-82A7-9A4DF113775F}" type="sibTrans" cxnId="{F668CFB2-8F70-4706-A0F8-D8B2A3EE9C3D}">
      <dgm:prSet/>
      <dgm:spPr/>
      <dgm:t>
        <a:bodyPr/>
        <a:lstStyle/>
        <a:p>
          <a:endParaRPr lang="en-US"/>
        </a:p>
      </dgm:t>
    </dgm:pt>
    <dgm:pt modelId="{D4CA1BED-C1EB-4A94-9701-F839CCF9FD18}">
      <dgm:prSet phldrT="[Text]"/>
      <dgm:spPr/>
      <dgm:t>
        <a:bodyPr/>
        <a:lstStyle/>
        <a:p>
          <a:r>
            <a:rPr lang="en-US" dirty="0"/>
            <a:t>Java</a:t>
          </a:r>
        </a:p>
      </dgm:t>
    </dgm:pt>
    <dgm:pt modelId="{3B1DF35A-E3A4-4179-836A-AF41F01029E0}" type="parTrans" cxnId="{294FF260-7F98-4257-AF45-74265E9FB23A}">
      <dgm:prSet/>
      <dgm:spPr/>
      <dgm:t>
        <a:bodyPr/>
        <a:lstStyle/>
        <a:p>
          <a:endParaRPr lang="en-US"/>
        </a:p>
      </dgm:t>
    </dgm:pt>
    <dgm:pt modelId="{C6722B23-1BFB-4EDF-BEAE-2F0A1D63F5BA}" type="sibTrans" cxnId="{294FF260-7F98-4257-AF45-74265E9FB23A}">
      <dgm:prSet/>
      <dgm:spPr/>
      <dgm:t>
        <a:bodyPr/>
        <a:lstStyle/>
        <a:p>
          <a:endParaRPr lang="en-US"/>
        </a:p>
      </dgm:t>
    </dgm:pt>
    <dgm:pt modelId="{D5DA2138-019F-4553-ACAB-3104EFC26537}">
      <dgm:prSet phldrT="[Text]"/>
      <dgm:spPr/>
      <dgm:t>
        <a:bodyPr/>
        <a:lstStyle/>
        <a:p>
          <a:r>
            <a:rPr lang="en-US" dirty="0"/>
            <a:t>IDES</a:t>
          </a:r>
        </a:p>
      </dgm:t>
    </dgm:pt>
    <dgm:pt modelId="{B38E7582-EE2F-42AB-A423-D568A3476032}" type="parTrans" cxnId="{B01F0375-572E-4AEA-8E0B-043E1DF91484}">
      <dgm:prSet/>
      <dgm:spPr/>
      <dgm:t>
        <a:bodyPr/>
        <a:lstStyle/>
        <a:p>
          <a:endParaRPr lang="en-US"/>
        </a:p>
      </dgm:t>
    </dgm:pt>
    <dgm:pt modelId="{ADBC8E60-26DF-4494-9029-BE6828807DA7}" type="sibTrans" cxnId="{B01F0375-572E-4AEA-8E0B-043E1DF91484}">
      <dgm:prSet/>
      <dgm:spPr/>
      <dgm:t>
        <a:bodyPr/>
        <a:lstStyle/>
        <a:p>
          <a:endParaRPr lang="en-US"/>
        </a:p>
      </dgm:t>
    </dgm:pt>
    <dgm:pt modelId="{ED34488C-85ED-4F9F-9BFD-3A2E99734C75}">
      <dgm:prSet phldrT="[Text]"/>
      <dgm:spPr/>
      <dgm:t>
        <a:bodyPr/>
        <a:lstStyle/>
        <a:p>
          <a:r>
            <a:rPr lang="en-US" dirty="0" err="1"/>
            <a:t>Jupyter</a:t>
          </a:r>
          <a:r>
            <a:rPr lang="en-US" dirty="0"/>
            <a:t> notebook</a:t>
          </a:r>
        </a:p>
      </dgm:t>
    </dgm:pt>
    <dgm:pt modelId="{439BF193-1A3F-453C-A46F-2D2C0B9D9ED8}" type="parTrans" cxnId="{E25C0E7D-F0C5-45BB-A524-E8F1250F504F}">
      <dgm:prSet/>
      <dgm:spPr/>
      <dgm:t>
        <a:bodyPr/>
        <a:lstStyle/>
        <a:p>
          <a:endParaRPr lang="en-US"/>
        </a:p>
      </dgm:t>
    </dgm:pt>
    <dgm:pt modelId="{3D4933C4-3F7F-44B7-A443-7B99648532E8}" type="sibTrans" cxnId="{E25C0E7D-F0C5-45BB-A524-E8F1250F504F}">
      <dgm:prSet/>
      <dgm:spPr/>
      <dgm:t>
        <a:bodyPr/>
        <a:lstStyle/>
        <a:p>
          <a:endParaRPr lang="en-US"/>
        </a:p>
      </dgm:t>
    </dgm:pt>
    <dgm:pt modelId="{DE86C037-A6D8-4EB1-B81F-CCA3DE55F853}">
      <dgm:prSet phldrT="[Text]"/>
      <dgm:spPr/>
      <dgm:t>
        <a:bodyPr/>
        <a:lstStyle/>
        <a:p>
          <a:r>
            <a:rPr lang="en-US" dirty="0"/>
            <a:t>Frameworks</a:t>
          </a:r>
        </a:p>
      </dgm:t>
    </dgm:pt>
    <dgm:pt modelId="{886881B4-9FC9-40B4-803A-45717E10C55C}" type="parTrans" cxnId="{F6DD911E-C9FF-48C6-AFDE-7FEBCF5C8599}">
      <dgm:prSet/>
      <dgm:spPr/>
      <dgm:t>
        <a:bodyPr/>
        <a:lstStyle/>
        <a:p>
          <a:endParaRPr lang="en-US"/>
        </a:p>
      </dgm:t>
    </dgm:pt>
    <dgm:pt modelId="{644F103A-481C-45C1-BDF1-DE372566DB8A}" type="sibTrans" cxnId="{F6DD911E-C9FF-48C6-AFDE-7FEBCF5C8599}">
      <dgm:prSet/>
      <dgm:spPr/>
      <dgm:t>
        <a:bodyPr/>
        <a:lstStyle/>
        <a:p>
          <a:endParaRPr lang="en-US"/>
        </a:p>
      </dgm:t>
    </dgm:pt>
    <dgm:pt modelId="{08D31DAD-DCBB-4ACA-89B5-60EFCF897144}">
      <dgm:prSet phldrT="[Text]"/>
      <dgm:spPr/>
      <dgm:t>
        <a:bodyPr/>
        <a:lstStyle/>
        <a:p>
          <a:r>
            <a:rPr lang="en-US" dirty="0"/>
            <a:t>Flask</a:t>
          </a:r>
        </a:p>
      </dgm:t>
    </dgm:pt>
    <dgm:pt modelId="{1BDD87AF-9F09-44C9-AE95-8B891D4CA8B4}" type="parTrans" cxnId="{9481C495-6227-4C02-80CA-83938919D5F6}">
      <dgm:prSet/>
      <dgm:spPr/>
      <dgm:t>
        <a:bodyPr/>
        <a:lstStyle/>
        <a:p>
          <a:endParaRPr lang="en-US"/>
        </a:p>
      </dgm:t>
    </dgm:pt>
    <dgm:pt modelId="{8B37AB68-06DD-4701-B940-C096B3F24B90}" type="sibTrans" cxnId="{9481C495-6227-4C02-80CA-83938919D5F6}">
      <dgm:prSet/>
      <dgm:spPr/>
      <dgm:t>
        <a:bodyPr/>
        <a:lstStyle/>
        <a:p>
          <a:endParaRPr lang="en-US"/>
        </a:p>
      </dgm:t>
    </dgm:pt>
    <dgm:pt modelId="{2D706BCF-A332-49FE-B1D5-300D4235126E}">
      <dgm:prSet phldrT="[Text]"/>
      <dgm:spPr/>
      <dgm:t>
        <a:bodyPr/>
        <a:lstStyle/>
        <a:p>
          <a:r>
            <a:rPr lang="en-US" dirty="0"/>
            <a:t>Retrofit</a:t>
          </a:r>
        </a:p>
      </dgm:t>
    </dgm:pt>
    <dgm:pt modelId="{466E4FA4-83CD-4184-A259-9F8FED87C533}" type="parTrans" cxnId="{7A829536-6959-4BCC-B02C-223DDC126AC7}">
      <dgm:prSet/>
      <dgm:spPr/>
      <dgm:t>
        <a:bodyPr/>
        <a:lstStyle/>
        <a:p>
          <a:endParaRPr lang="en-US"/>
        </a:p>
      </dgm:t>
    </dgm:pt>
    <dgm:pt modelId="{FCE83CEF-578D-4237-BEB4-8663D775F431}" type="sibTrans" cxnId="{7A829536-6959-4BCC-B02C-223DDC126AC7}">
      <dgm:prSet/>
      <dgm:spPr/>
      <dgm:t>
        <a:bodyPr/>
        <a:lstStyle/>
        <a:p>
          <a:endParaRPr lang="en-US"/>
        </a:p>
      </dgm:t>
    </dgm:pt>
    <dgm:pt modelId="{5658FF8E-BD1B-D841-A6F8-C183F29C75CC}">
      <dgm:prSet phldrT="[Text]"/>
      <dgm:spPr/>
      <dgm:t>
        <a:bodyPr/>
        <a:lstStyle/>
        <a:p>
          <a:r>
            <a:rPr lang="en-US" dirty="0"/>
            <a:t>Python</a:t>
          </a:r>
        </a:p>
      </dgm:t>
    </dgm:pt>
    <dgm:pt modelId="{5784EB1C-A00C-B44C-A402-F744C2ED7D2F}" type="parTrans" cxnId="{3856D782-637E-A548-8EA9-212AD5FB1B97}">
      <dgm:prSet/>
      <dgm:spPr/>
      <dgm:t>
        <a:bodyPr/>
        <a:lstStyle/>
        <a:p>
          <a:endParaRPr lang="en-GB"/>
        </a:p>
      </dgm:t>
    </dgm:pt>
    <dgm:pt modelId="{7F4B2EF0-83AD-C647-89DF-1F58C065C0E4}" type="sibTrans" cxnId="{3856D782-637E-A548-8EA9-212AD5FB1B97}">
      <dgm:prSet/>
      <dgm:spPr/>
      <dgm:t>
        <a:bodyPr/>
        <a:lstStyle/>
        <a:p>
          <a:endParaRPr lang="en-GB"/>
        </a:p>
      </dgm:t>
    </dgm:pt>
    <dgm:pt modelId="{F7D2CF5F-9665-E542-B8F1-89AAC8F74589}">
      <dgm:prSet phldrT="[Text]"/>
      <dgm:spPr/>
      <dgm:t>
        <a:bodyPr/>
        <a:lstStyle/>
        <a:p>
          <a:r>
            <a:rPr lang="en-US" dirty="0"/>
            <a:t>Node JS</a:t>
          </a:r>
        </a:p>
      </dgm:t>
    </dgm:pt>
    <dgm:pt modelId="{FAAB9DB8-358B-154F-AC67-86F220F00FE9}" type="parTrans" cxnId="{78F51DF2-5461-EB4F-A08B-52F512A8A170}">
      <dgm:prSet/>
      <dgm:spPr/>
      <dgm:t>
        <a:bodyPr/>
        <a:lstStyle/>
        <a:p>
          <a:endParaRPr lang="en-GB"/>
        </a:p>
      </dgm:t>
    </dgm:pt>
    <dgm:pt modelId="{91F48E31-5162-6944-9795-4F5725208709}" type="sibTrans" cxnId="{78F51DF2-5461-EB4F-A08B-52F512A8A170}">
      <dgm:prSet/>
      <dgm:spPr/>
      <dgm:t>
        <a:bodyPr/>
        <a:lstStyle/>
        <a:p>
          <a:endParaRPr lang="en-GB"/>
        </a:p>
      </dgm:t>
    </dgm:pt>
    <dgm:pt modelId="{7D8F52B3-FC5D-4847-BAAC-93DE33225A58}">
      <dgm:prSet phldrT="[Text]"/>
      <dgm:spPr/>
      <dgm:t>
        <a:bodyPr/>
        <a:lstStyle/>
        <a:p>
          <a:r>
            <a:rPr lang="en-US" dirty="0"/>
            <a:t>Android studio</a:t>
          </a:r>
        </a:p>
      </dgm:t>
    </dgm:pt>
    <dgm:pt modelId="{4EF5A93B-9841-EE40-8B8F-A5DBC761BC0C}" type="parTrans" cxnId="{62A60BD8-2AC0-4B44-958A-4BCF4E0B8921}">
      <dgm:prSet/>
      <dgm:spPr/>
      <dgm:t>
        <a:bodyPr/>
        <a:lstStyle/>
        <a:p>
          <a:endParaRPr lang="en-GB"/>
        </a:p>
      </dgm:t>
    </dgm:pt>
    <dgm:pt modelId="{9E31F050-D5AF-5C48-9A97-93D3CE47CC58}" type="sibTrans" cxnId="{62A60BD8-2AC0-4B44-958A-4BCF4E0B8921}">
      <dgm:prSet/>
      <dgm:spPr/>
      <dgm:t>
        <a:bodyPr/>
        <a:lstStyle/>
        <a:p>
          <a:endParaRPr lang="en-GB"/>
        </a:p>
      </dgm:t>
    </dgm:pt>
    <dgm:pt modelId="{B9805ADB-CA17-2141-B649-4DCEBA860C83}">
      <dgm:prSet phldrT="[Text]"/>
      <dgm:spPr/>
      <dgm:t>
        <a:bodyPr/>
        <a:lstStyle/>
        <a:p>
          <a:r>
            <a:rPr lang="en-US" dirty="0"/>
            <a:t>VS code</a:t>
          </a:r>
        </a:p>
      </dgm:t>
    </dgm:pt>
    <dgm:pt modelId="{591C73E8-730A-C84F-B712-697A7D41A639}" type="parTrans" cxnId="{16FD737A-3B0F-3142-93C7-19A6A2A687A1}">
      <dgm:prSet/>
      <dgm:spPr/>
      <dgm:t>
        <a:bodyPr/>
        <a:lstStyle/>
        <a:p>
          <a:endParaRPr lang="en-GB"/>
        </a:p>
      </dgm:t>
    </dgm:pt>
    <dgm:pt modelId="{ABED687C-A14B-3544-8D58-39F8A9835CCA}" type="sibTrans" cxnId="{16FD737A-3B0F-3142-93C7-19A6A2A687A1}">
      <dgm:prSet/>
      <dgm:spPr/>
      <dgm:t>
        <a:bodyPr/>
        <a:lstStyle/>
        <a:p>
          <a:endParaRPr lang="en-GB"/>
        </a:p>
      </dgm:t>
    </dgm:pt>
    <dgm:pt modelId="{1D95546F-81E8-9C4A-A9D4-B6FB101FF5DF}">
      <dgm:prSet phldrT="[Text]"/>
      <dgm:spPr/>
      <dgm:t>
        <a:bodyPr/>
        <a:lstStyle/>
        <a:p>
          <a:r>
            <a:rPr lang="en-US" dirty="0" err="1"/>
            <a:t>Pycharm</a:t>
          </a:r>
          <a:endParaRPr lang="en-US" dirty="0"/>
        </a:p>
      </dgm:t>
    </dgm:pt>
    <dgm:pt modelId="{173C4EF6-7B7D-6A43-B1FB-52131EB01EA4}" type="parTrans" cxnId="{1FB7ECB0-5F0A-864C-860C-CC0D4A9C5EF7}">
      <dgm:prSet/>
      <dgm:spPr/>
      <dgm:t>
        <a:bodyPr/>
        <a:lstStyle/>
        <a:p>
          <a:endParaRPr lang="en-GB"/>
        </a:p>
      </dgm:t>
    </dgm:pt>
    <dgm:pt modelId="{B2FA4E41-9F48-A149-85AC-9D6C9D1F18E7}" type="sibTrans" cxnId="{1FB7ECB0-5F0A-864C-860C-CC0D4A9C5EF7}">
      <dgm:prSet/>
      <dgm:spPr/>
      <dgm:t>
        <a:bodyPr/>
        <a:lstStyle/>
        <a:p>
          <a:endParaRPr lang="en-GB"/>
        </a:p>
      </dgm:t>
    </dgm:pt>
    <dgm:pt modelId="{11F2A577-D206-174C-B899-2BCA46D545FE}">
      <dgm:prSet phldrT="[Text]"/>
      <dgm:spPr/>
      <dgm:t>
        <a:bodyPr/>
        <a:lstStyle/>
        <a:p>
          <a:r>
            <a:rPr lang="en-US" dirty="0"/>
            <a:t>Google Map API</a:t>
          </a:r>
        </a:p>
      </dgm:t>
    </dgm:pt>
    <dgm:pt modelId="{790A8EA2-0FF8-E34E-90E5-34D3BED9E87C}" type="parTrans" cxnId="{C0FC76B3-219C-CB4A-AE08-B90C7160238B}">
      <dgm:prSet/>
      <dgm:spPr/>
      <dgm:t>
        <a:bodyPr/>
        <a:lstStyle/>
        <a:p>
          <a:endParaRPr lang="en-GB"/>
        </a:p>
      </dgm:t>
    </dgm:pt>
    <dgm:pt modelId="{4A325F22-10F0-4842-AC50-AE0317096339}" type="sibTrans" cxnId="{C0FC76B3-219C-CB4A-AE08-B90C7160238B}">
      <dgm:prSet/>
      <dgm:spPr/>
      <dgm:t>
        <a:bodyPr/>
        <a:lstStyle/>
        <a:p>
          <a:endParaRPr lang="en-GB"/>
        </a:p>
      </dgm:t>
    </dgm:pt>
    <dgm:pt modelId="{A7DFED9A-A2DB-4111-8600-CD0F0AB3C666}" type="pres">
      <dgm:prSet presAssocID="{CA0BC8E0-746C-4F54-B1B2-1FEDB4B90201}" presName="linearFlow" presStyleCnt="0">
        <dgm:presLayoutVars>
          <dgm:dir/>
          <dgm:animLvl val="lvl"/>
          <dgm:resizeHandles val="exact"/>
        </dgm:presLayoutVars>
      </dgm:prSet>
      <dgm:spPr/>
    </dgm:pt>
    <dgm:pt modelId="{6F5AD91C-C204-42EA-A60F-2630F61DAFCB}" type="pres">
      <dgm:prSet presAssocID="{42388F70-E95B-4ED7-9179-33B8A2F6BBE9}" presName="composite" presStyleCnt="0"/>
      <dgm:spPr/>
    </dgm:pt>
    <dgm:pt modelId="{CDAD43B4-6AFA-4A02-B30D-E55DEA82B005}" type="pres">
      <dgm:prSet presAssocID="{42388F70-E95B-4ED7-9179-33B8A2F6BBE9}" presName="parentText" presStyleLbl="alignNode1" presStyleIdx="0" presStyleCnt="3">
        <dgm:presLayoutVars>
          <dgm:chMax val="1"/>
          <dgm:bulletEnabled val="1"/>
        </dgm:presLayoutVars>
      </dgm:prSet>
      <dgm:spPr/>
    </dgm:pt>
    <dgm:pt modelId="{25A2942C-AD59-4545-95FC-C12FD8831584}" type="pres">
      <dgm:prSet presAssocID="{42388F70-E95B-4ED7-9179-33B8A2F6BBE9}" presName="descendantText" presStyleLbl="alignAcc1" presStyleIdx="0" presStyleCnt="3">
        <dgm:presLayoutVars>
          <dgm:bulletEnabled val="1"/>
        </dgm:presLayoutVars>
      </dgm:prSet>
      <dgm:spPr/>
    </dgm:pt>
    <dgm:pt modelId="{3AF7B77B-8038-4AD0-A557-88A8C7954DAE}" type="pres">
      <dgm:prSet presAssocID="{9BFB816E-5825-4834-82A7-9A4DF113775F}" presName="sp" presStyleCnt="0"/>
      <dgm:spPr/>
    </dgm:pt>
    <dgm:pt modelId="{903B6859-52B1-4C63-803A-FFFDC7EAAF1F}" type="pres">
      <dgm:prSet presAssocID="{D5DA2138-019F-4553-ACAB-3104EFC26537}" presName="composite" presStyleCnt="0"/>
      <dgm:spPr/>
    </dgm:pt>
    <dgm:pt modelId="{8465E1AE-CFB8-4753-8A49-DFBB4F0AD12A}" type="pres">
      <dgm:prSet presAssocID="{D5DA2138-019F-4553-ACAB-3104EFC26537}" presName="parentText" presStyleLbl="alignNode1" presStyleIdx="1" presStyleCnt="3">
        <dgm:presLayoutVars>
          <dgm:chMax val="1"/>
          <dgm:bulletEnabled val="1"/>
        </dgm:presLayoutVars>
      </dgm:prSet>
      <dgm:spPr/>
    </dgm:pt>
    <dgm:pt modelId="{378EB41D-2BE0-4519-AF84-CA66C907DEF1}" type="pres">
      <dgm:prSet presAssocID="{D5DA2138-019F-4553-ACAB-3104EFC26537}" presName="descendantText" presStyleLbl="alignAcc1" presStyleIdx="1" presStyleCnt="3">
        <dgm:presLayoutVars>
          <dgm:bulletEnabled val="1"/>
        </dgm:presLayoutVars>
      </dgm:prSet>
      <dgm:spPr/>
    </dgm:pt>
    <dgm:pt modelId="{C5B35F71-B7D0-4122-A2F1-6A7300FC251C}" type="pres">
      <dgm:prSet presAssocID="{ADBC8E60-26DF-4494-9029-BE6828807DA7}" presName="sp" presStyleCnt="0"/>
      <dgm:spPr/>
    </dgm:pt>
    <dgm:pt modelId="{D4F914FB-DC4E-478D-AF88-9C1EA8DCB2FC}" type="pres">
      <dgm:prSet presAssocID="{DE86C037-A6D8-4EB1-B81F-CCA3DE55F853}" presName="composite" presStyleCnt="0"/>
      <dgm:spPr/>
    </dgm:pt>
    <dgm:pt modelId="{087E440D-069E-47D3-9B3C-E03EAAC859F8}" type="pres">
      <dgm:prSet presAssocID="{DE86C037-A6D8-4EB1-B81F-CCA3DE55F853}" presName="parentText" presStyleLbl="alignNode1" presStyleIdx="2" presStyleCnt="3">
        <dgm:presLayoutVars>
          <dgm:chMax val="1"/>
          <dgm:bulletEnabled val="1"/>
        </dgm:presLayoutVars>
      </dgm:prSet>
      <dgm:spPr/>
    </dgm:pt>
    <dgm:pt modelId="{30C03158-B53E-41BF-BB48-7D2C07AEA1CC}" type="pres">
      <dgm:prSet presAssocID="{DE86C037-A6D8-4EB1-B81F-CCA3DE55F853}" presName="descendantText" presStyleLbl="alignAcc1" presStyleIdx="2" presStyleCnt="3">
        <dgm:presLayoutVars>
          <dgm:bulletEnabled val="1"/>
        </dgm:presLayoutVars>
      </dgm:prSet>
      <dgm:spPr/>
    </dgm:pt>
  </dgm:ptLst>
  <dgm:cxnLst>
    <dgm:cxn modelId="{F6DD911E-C9FF-48C6-AFDE-7FEBCF5C8599}" srcId="{CA0BC8E0-746C-4F54-B1B2-1FEDB4B90201}" destId="{DE86C037-A6D8-4EB1-B81F-CCA3DE55F853}" srcOrd="2" destOrd="0" parTransId="{886881B4-9FC9-40B4-803A-45717E10C55C}" sibTransId="{644F103A-481C-45C1-BDF1-DE372566DB8A}"/>
    <dgm:cxn modelId="{7A829536-6959-4BCC-B02C-223DDC126AC7}" srcId="{DE86C037-A6D8-4EB1-B81F-CCA3DE55F853}" destId="{2D706BCF-A332-49FE-B1D5-300D4235126E}" srcOrd="1" destOrd="0" parTransId="{466E4FA4-83CD-4184-A259-9F8FED87C533}" sibTransId="{FCE83CEF-578D-4237-BEB4-8663D775F431}"/>
    <dgm:cxn modelId="{294FF260-7F98-4257-AF45-74265E9FB23A}" srcId="{42388F70-E95B-4ED7-9179-33B8A2F6BBE9}" destId="{D4CA1BED-C1EB-4A94-9701-F839CCF9FD18}" srcOrd="0" destOrd="0" parTransId="{3B1DF35A-E3A4-4179-836A-AF41F01029E0}" sibTransId="{C6722B23-1BFB-4EDF-BEAE-2F0A1D63F5BA}"/>
    <dgm:cxn modelId="{73D50E62-EA02-2147-84B1-87A4B8FD7148}" type="presOf" srcId="{11F2A577-D206-174C-B899-2BCA46D545FE}" destId="{30C03158-B53E-41BF-BB48-7D2C07AEA1CC}" srcOrd="0" destOrd="2" presId="urn:microsoft.com/office/officeart/2005/8/layout/chevron2"/>
    <dgm:cxn modelId="{8F22936C-F05A-4A47-9D6C-7571B3F278BA}" type="presOf" srcId="{5658FF8E-BD1B-D841-A6F8-C183F29C75CC}" destId="{25A2942C-AD59-4545-95FC-C12FD8831584}" srcOrd="0" destOrd="1" presId="urn:microsoft.com/office/officeart/2005/8/layout/chevron2"/>
    <dgm:cxn modelId="{0CB8376F-9868-BA4E-98DF-0F242BBF182E}" type="presOf" srcId="{1D95546F-81E8-9C4A-A9D4-B6FB101FF5DF}" destId="{378EB41D-2BE0-4519-AF84-CA66C907DEF1}" srcOrd="0" destOrd="3" presId="urn:microsoft.com/office/officeart/2005/8/layout/chevron2"/>
    <dgm:cxn modelId="{EA7D1A73-3B5B-4E57-9FAB-CAF0018F5F2B}" type="presOf" srcId="{42388F70-E95B-4ED7-9179-33B8A2F6BBE9}" destId="{CDAD43B4-6AFA-4A02-B30D-E55DEA82B005}" srcOrd="0" destOrd="0" presId="urn:microsoft.com/office/officeart/2005/8/layout/chevron2"/>
    <dgm:cxn modelId="{B01F0375-572E-4AEA-8E0B-043E1DF91484}" srcId="{CA0BC8E0-746C-4F54-B1B2-1FEDB4B90201}" destId="{D5DA2138-019F-4553-ACAB-3104EFC26537}" srcOrd="1" destOrd="0" parTransId="{B38E7582-EE2F-42AB-A423-D568A3476032}" sibTransId="{ADBC8E60-26DF-4494-9029-BE6828807DA7}"/>
    <dgm:cxn modelId="{227F3079-737B-E446-A80C-A3E20C38F54C}" type="presOf" srcId="{F7D2CF5F-9665-E542-B8F1-89AAC8F74589}" destId="{25A2942C-AD59-4545-95FC-C12FD8831584}" srcOrd="0" destOrd="2" presId="urn:microsoft.com/office/officeart/2005/8/layout/chevron2"/>
    <dgm:cxn modelId="{16FD737A-3B0F-3142-93C7-19A6A2A687A1}" srcId="{D5DA2138-019F-4553-ACAB-3104EFC26537}" destId="{B9805ADB-CA17-2141-B649-4DCEBA860C83}" srcOrd="2" destOrd="0" parTransId="{591C73E8-730A-C84F-B712-697A7D41A639}" sibTransId="{ABED687C-A14B-3544-8D58-39F8A9835CCA}"/>
    <dgm:cxn modelId="{E25C0E7D-F0C5-45BB-A524-E8F1250F504F}" srcId="{D5DA2138-019F-4553-ACAB-3104EFC26537}" destId="{ED34488C-85ED-4F9F-9BFD-3A2E99734C75}" srcOrd="0" destOrd="0" parTransId="{439BF193-1A3F-453C-A46F-2D2C0B9D9ED8}" sibTransId="{3D4933C4-3F7F-44B7-A443-7B99648532E8}"/>
    <dgm:cxn modelId="{3856D782-637E-A548-8EA9-212AD5FB1B97}" srcId="{42388F70-E95B-4ED7-9179-33B8A2F6BBE9}" destId="{5658FF8E-BD1B-D841-A6F8-C183F29C75CC}" srcOrd="1" destOrd="0" parTransId="{5784EB1C-A00C-B44C-A402-F744C2ED7D2F}" sibTransId="{7F4B2EF0-83AD-C647-89DF-1F58C065C0E4}"/>
    <dgm:cxn modelId="{BD897291-9130-9044-927B-A55CC31A98F0}" type="presOf" srcId="{7D8F52B3-FC5D-4847-BAAC-93DE33225A58}" destId="{378EB41D-2BE0-4519-AF84-CA66C907DEF1}" srcOrd="0" destOrd="1" presId="urn:microsoft.com/office/officeart/2005/8/layout/chevron2"/>
    <dgm:cxn modelId="{82117395-BC4F-455C-BC72-582D3FB5E016}" type="presOf" srcId="{DE86C037-A6D8-4EB1-B81F-CCA3DE55F853}" destId="{087E440D-069E-47D3-9B3C-E03EAAC859F8}" srcOrd="0" destOrd="0" presId="urn:microsoft.com/office/officeart/2005/8/layout/chevron2"/>
    <dgm:cxn modelId="{9481C495-6227-4C02-80CA-83938919D5F6}" srcId="{DE86C037-A6D8-4EB1-B81F-CCA3DE55F853}" destId="{08D31DAD-DCBB-4ACA-89B5-60EFCF897144}" srcOrd="0" destOrd="0" parTransId="{1BDD87AF-9F09-44C9-AE95-8B891D4CA8B4}" sibTransId="{8B37AB68-06DD-4701-B940-C096B3F24B90}"/>
    <dgm:cxn modelId="{C6FB8199-6B56-4438-9B1D-B7B85C19B5E2}" type="presOf" srcId="{D4CA1BED-C1EB-4A94-9701-F839CCF9FD18}" destId="{25A2942C-AD59-4545-95FC-C12FD8831584}" srcOrd="0" destOrd="0" presId="urn:microsoft.com/office/officeart/2005/8/layout/chevron2"/>
    <dgm:cxn modelId="{4B8F8BA7-DD8C-4EB2-BC31-030170005B39}" type="presOf" srcId="{D5DA2138-019F-4553-ACAB-3104EFC26537}" destId="{8465E1AE-CFB8-4753-8A49-DFBB4F0AD12A}" srcOrd="0" destOrd="0" presId="urn:microsoft.com/office/officeart/2005/8/layout/chevron2"/>
    <dgm:cxn modelId="{1FB7ECB0-5F0A-864C-860C-CC0D4A9C5EF7}" srcId="{D5DA2138-019F-4553-ACAB-3104EFC26537}" destId="{1D95546F-81E8-9C4A-A9D4-B6FB101FF5DF}" srcOrd="3" destOrd="0" parTransId="{173C4EF6-7B7D-6A43-B1FB-52131EB01EA4}" sibTransId="{B2FA4E41-9F48-A149-85AC-9D6C9D1F18E7}"/>
    <dgm:cxn modelId="{F668CFB2-8F70-4706-A0F8-D8B2A3EE9C3D}" srcId="{CA0BC8E0-746C-4F54-B1B2-1FEDB4B90201}" destId="{42388F70-E95B-4ED7-9179-33B8A2F6BBE9}" srcOrd="0" destOrd="0" parTransId="{8051B0A3-A25E-4727-806C-6AD80D578CA8}" sibTransId="{9BFB816E-5825-4834-82A7-9A4DF113775F}"/>
    <dgm:cxn modelId="{C0FC76B3-219C-CB4A-AE08-B90C7160238B}" srcId="{DE86C037-A6D8-4EB1-B81F-CCA3DE55F853}" destId="{11F2A577-D206-174C-B899-2BCA46D545FE}" srcOrd="2" destOrd="0" parTransId="{790A8EA2-0FF8-E34E-90E5-34D3BED9E87C}" sibTransId="{4A325F22-10F0-4842-AC50-AE0317096339}"/>
    <dgm:cxn modelId="{4769C1C4-6B88-4AA2-ADDF-941FAA42ED13}" type="presOf" srcId="{08D31DAD-DCBB-4ACA-89B5-60EFCF897144}" destId="{30C03158-B53E-41BF-BB48-7D2C07AEA1CC}" srcOrd="0" destOrd="0" presId="urn:microsoft.com/office/officeart/2005/8/layout/chevron2"/>
    <dgm:cxn modelId="{5E3F7ECE-6477-40D1-878B-542BBBC44C39}" type="presOf" srcId="{2D706BCF-A332-49FE-B1D5-300D4235126E}" destId="{30C03158-B53E-41BF-BB48-7D2C07AEA1CC}" srcOrd="0" destOrd="1" presId="urn:microsoft.com/office/officeart/2005/8/layout/chevron2"/>
    <dgm:cxn modelId="{ADD99DD2-9C74-4EF5-9C11-3F87A548B6A4}" type="presOf" srcId="{CA0BC8E0-746C-4F54-B1B2-1FEDB4B90201}" destId="{A7DFED9A-A2DB-4111-8600-CD0F0AB3C666}" srcOrd="0" destOrd="0" presId="urn:microsoft.com/office/officeart/2005/8/layout/chevron2"/>
    <dgm:cxn modelId="{A98E71D5-B82A-46BC-98CC-2DD25407F407}" type="presOf" srcId="{ED34488C-85ED-4F9F-9BFD-3A2E99734C75}" destId="{378EB41D-2BE0-4519-AF84-CA66C907DEF1}" srcOrd="0" destOrd="0" presId="urn:microsoft.com/office/officeart/2005/8/layout/chevron2"/>
    <dgm:cxn modelId="{62A60BD8-2AC0-4B44-958A-4BCF4E0B8921}" srcId="{D5DA2138-019F-4553-ACAB-3104EFC26537}" destId="{7D8F52B3-FC5D-4847-BAAC-93DE33225A58}" srcOrd="1" destOrd="0" parTransId="{4EF5A93B-9841-EE40-8B8F-A5DBC761BC0C}" sibTransId="{9E31F050-D5AF-5C48-9A97-93D3CE47CC58}"/>
    <dgm:cxn modelId="{333DE3EA-851B-E940-8E20-F896B3759530}" type="presOf" srcId="{B9805ADB-CA17-2141-B649-4DCEBA860C83}" destId="{378EB41D-2BE0-4519-AF84-CA66C907DEF1}" srcOrd="0" destOrd="2" presId="urn:microsoft.com/office/officeart/2005/8/layout/chevron2"/>
    <dgm:cxn modelId="{78F51DF2-5461-EB4F-A08B-52F512A8A170}" srcId="{42388F70-E95B-4ED7-9179-33B8A2F6BBE9}" destId="{F7D2CF5F-9665-E542-B8F1-89AAC8F74589}" srcOrd="2" destOrd="0" parTransId="{FAAB9DB8-358B-154F-AC67-86F220F00FE9}" sibTransId="{91F48E31-5162-6944-9795-4F5725208709}"/>
    <dgm:cxn modelId="{D384D1FB-8A59-4F33-9212-DEC85DDE3F23}" type="presParOf" srcId="{A7DFED9A-A2DB-4111-8600-CD0F0AB3C666}" destId="{6F5AD91C-C204-42EA-A60F-2630F61DAFCB}" srcOrd="0" destOrd="0" presId="urn:microsoft.com/office/officeart/2005/8/layout/chevron2"/>
    <dgm:cxn modelId="{4197E5F6-4648-4892-8AA6-0D50A68506E8}" type="presParOf" srcId="{6F5AD91C-C204-42EA-A60F-2630F61DAFCB}" destId="{CDAD43B4-6AFA-4A02-B30D-E55DEA82B005}" srcOrd="0" destOrd="0" presId="urn:microsoft.com/office/officeart/2005/8/layout/chevron2"/>
    <dgm:cxn modelId="{13D2D1A6-58AF-4DEA-9140-5054ED8D44D7}" type="presParOf" srcId="{6F5AD91C-C204-42EA-A60F-2630F61DAFCB}" destId="{25A2942C-AD59-4545-95FC-C12FD8831584}" srcOrd="1" destOrd="0" presId="urn:microsoft.com/office/officeart/2005/8/layout/chevron2"/>
    <dgm:cxn modelId="{53A57D8D-F4D4-4300-A9FB-5209DA27E569}" type="presParOf" srcId="{A7DFED9A-A2DB-4111-8600-CD0F0AB3C666}" destId="{3AF7B77B-8038-4AD0-A557-88A8C7954DAE}" srcOrd="1" destOrd="0" presId="urn:microsoft.com/office/officeart/2005/8/layout/chevron2"/>
    <dgm:cxn modelId="{BD9A5143-7442-4967-A0C0-898C2928B7D7}" type="presParOf" srcId="{A7DFED9A-A2DB-4111-8600-CD0F0AB3C666}" destId="{903B6859-52B1-4C63-803A-FFFDC7EAAF1F}" srcOrd="2" destOrd="0" presId="urn:microsoft.com/office/officeart/2005/8/layout/chevron2"/>
    <dgm:cxn modelId="{C36C8EB1-4C16-489F-9803-EB9515CC8390}" type="presParOf" srcId="{903B6859-52B1-4C63-803A-FFFDC7EAAF1F}" destId="{8465E1AE-CFB8-4753-8A49-DFBB4F0AD12A}" srcOrd="0" destOrd="0" presId="urn:microsoft.com/office/officeart/2005/8/layout/chevron2"/>
    <dgm:cxn modelId="{F43ED20A-FB87-4AFD-BDB8-E9C5F81BCE7D}" type="presParOf" srcId="{903B6859-52B1-4C63-803A-FFFDC7EAAF1F}" destId="{378EB41D-2BE0-4519-AF84-CA66C907DEF1}" srcOrd="1" destOrd="0" presId="urn:microsoft.com/office/officeart/2005/8/layout/chevron2"/>
    <dgm:cxn modelId="{925645B0-3873-4D4E-A83D-2D055ADAF8CD}" type="presParOf" srcId="{A7DFED9A-A2DB-4111-8600-CD0F0AB3C666}" destId="{C5B35F71-B7D0-4122-A2F1-6A7300FC251C}" srcOrd="3" destOrd="0" presId="urn:microsoft.com/office/officeart/2005/8/layout/chevron2"/>
    <dgm:cxn modelId="{B112191D-5C79-4E77-9C3A-B98939303CAB}" type="presParOf" srcId="{A7DFED9A-A2DB-4111-8600-CD0F0AB3C666}" destId="{D4F914FB-DC4E-478D-AF88-9C1EA8DCB2FC}" srcOrd="4" destOrd="0" presId="urn:microsoft.com/office/officeart/2005/8/layout/chevron2"/>
    <dgm:cxn modelId="{5A4A6F2F-82DC-48FB-884E-E487E5B7F698}" type="presParOf" srcId="{D4F914FB-DC4E-478D-AF88-9C1EA8DCB2FC}" destId="{087E440D-069E-47D3-9B3C-E03EAAC859F8}" srcOrd="0" destOrd="0" presId="urn:microsoft.com/office/officeart/2005/8/layout/chevron2"/>
    <dgm:cxn modelId="{AE078D6B-234B-4C5D-9444-96AA9FA61F43}" type="presParOf" srcId="{D4F914FB-DC4E-478D-AF88-9C1EA8DCB2FC}" destId="{30C03158-B53E-41BF-BB48-7D2C07AEA1C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791ED2-916C-4D5B-818F-11BD90CFCD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D040F88-8F0A-4DC9-8497-A7427745B066}">
      <dgm:prSet custT="1"/>
      <dgm:spPr/>
      <dgm:t>
        <a:bodyPr/>
        <a:lstStyle/>
        <a:p>
          <a:r>
            <a:rPr lang="en-US" sz="2000" b="1" dirty="0">
              <a:latin typeface="Cambria" panose="02040503050406030204" pitchFamily="18" charset="0"/>
              <a:ea typeface="Cambria" panose="02040503050406030204" pitchFamily="18" charset="0"/>
            </a:rPr>
            <a:t>Sub Objectives</a:t>
          </a:r>
        </a:p>
      </dgm:t>
    </dgm:pt>
    <dgm:pt modelId="{73C3C330-4278-429A-A538-FB8CBB528D33}" type="parTrans" cxnId="{52834EFE-4227-464F-B1A2-7D013483D713}">
      <dgm:prSet/>
      <dgm:spPr/>
      <dgm:t>
        <a:bodyPr/>
        <a:lstStyle/>
        <a:p>
          <a:endParaRPr lang="en-US"/>
        </a:p>
      </dgm:t>
    </dgm:pt>
    <dgm:pt modelId="{5D319DA1-6AAF-44F6-88DA-E88E336B680F}" type="sibTrans" cxnId="{52834EFE-4227-464F-B1A2-7D013483D713}">
      <dgm:prSet/>
      <dgm:spPr/>
      <dgm:t>
        <a:bodyPr/>
        <a:lstStyle/>
        <a:p>
          <a:endParaRPr lang="en-US"/>
        </a:p>
      </dgm:t>
    </dgm:pt>
    <dgm:pt modelId="{B7270F9D-49FE-49FC-997A-E20576775C8B}">
      <dgm:prSet/>
      <dgm:spPr/>
      <dgm:t>
        <a:bodyPr/>
        <a:lstStyle/>
        <a:p>
          <a:r>
            <a:rPr lang="en-US" dirty="0">
              <a:latin typeface="Cambria" panose="02040503050406030204" pitchFamily="18" charset="0"/>
              <a:ea typeface="Cambria" panose="02040503050406030204" pitchFamily="18" charset="0"/>
            </a:rPr>
            <a:t>Predict the water quality parameters.</a:t>
          </a:r>
        </a:p>
      </dgm:t>
    </dgm:pt>
    <dgm:pt modelId="{FAA3E532-9AB7-43A5-9A7C-ECC71DFEA996}" type="parTrans" cxnId="{94F69E12-202E-4592-9E9F-B92606C1C94C}">
      <dgm:prSet/>
      <dgm:spPr/>
      <dgm:t>
        <a:bodyPr/>
        <a:lstStyle/>
        <a:p>
          <a:endParaRPr lang="en-US"/>
        </a:p>
      </dgm:t>
    </dgm:pt>
    <dgm:pt modelId="{E3B75EC1-1165-4232-A926-827FADD6943F}" type="sibTrans" cxnId="{94F69E12-202E-4592-9E9F-B92606C1C94C}">
      <dgm:prSet/>
      <dgm:spPr/>
      <dgm:t>
        <a:bodyPr/>
        <a:lstStyle/>
        <a:p>
          <a:endParaRPr lang="en-US"/>
        </a:p>
      </dgm:t>
    </dgm:pt>
    <dgm:pt modelId="{B662DA00-23E0-4783-8ED6-07DB432FA0FD}">
      <dgm:prSet/>
      <dgm:spPr/>
      <dgm:t>
        <a:bodyPr/>
        <a:lstStyle/>
        <a:p>
          <a:r>
            <a:rPr lang="en-US" dirty="0">
              <a:latin typeface="Cambria" panose="02040503050406030204" pitchFamily="18" charset="0"/>
              <a:ea typeface="Cambria" panose="02040503050406030204" pitchFamily="18" charset="0"/>
            </a:rPr>
            <a:t>Alert the user when quality parameter level is different in future.</a:t>
          </a:r>
        </a:p>
      </dgm:t>
    </dgm:pt>
    <dgm:pt modelId="{9FD012E2-A1BD-4F88-AB21-FCD41FD7B61F}" type="parTrans" cxnId="{2C98C281-A010-40D4-ADDF-01ECB7B8E80D}">
      <dgm:prSet/>
      <dgm:spPr/>
      <dgm:t>
        <a:bodyPr/>
        <a:lstStyle/>
        <a:p>
          <a:endParaRPr lang="en-US"/>
        </a:p>
      </dgm:t>
    </dgm:pt>
    <dgm:pt modelId="{6F4C9E21-AA27-4D45-88A7-4E998E8BDCD2}" type="sibTrans" cxnId="{2C98C281-A010-40D4-ADDF-01ECB7B8E80D}">
      <dgm:prSet/>
      <dgm:spPr/>
      <dgm:t>
        <a:bodyPr/>
        <a:lstStyle/>
        <a:p>
          <a:endParaRPr lang="en-US"/>
        </a:p>
      </dgm:t>
    </dgm:pt>
    <dgm:pt modelId="{A853AC34-3639-456D-9A1E-EE4827F1AC96}">
      <dgm:prSet/>
      <dgm:spPr/>
      <dgm:t>
        <a:bodyPr/>
        <a:lstStyle/>
        <a:p>
          <a:r>
            <a:rPr lang="en-US" dirty="0">
              <a:latin typeface="Cambria" panose="02040503050406030204" pitchFamily="18" charset="0"/>
              <a:ea typeface="Cambria" panose="02040503050406030204" pitchFamily="18" charset="0"/>
            </a:rPr>
            <a:t>Fetch user location from their Mobile GPS</a:t>
          </a:r>
        </a:p>
      </dgm:t>
    </dgm:pt>
    <dgm:pt modelId="{D815AFA7-2E24-4872-9E0B-6E252D627B64}" type="parTrans" cxnId="{6A312EA5-6E75-40B4-ABBE-38741DB40586}">
      <dgm:prSet/>
      <dgm:spPr/>
      <dgm:t>
        <a:bodyPr/>
        <a:lstStyle/>
        <a:p>
          <a:endParaRPr lang="en-US"/>
        </a:p>
      </dgm:t>
    </dgm:pt>
    <dgm:pt modelId="{4F6400D5-168E-48BA-A638-6CDC9C9FDECA}" type="sibTrans" cxnId="{6A312EA5-6E75-40B4-ABBE-38741DB40586}">
      <dgm:prSet/>
      <dgm:spPr/>
      <dgm:t>
        <a:bodyPr/>
        <a:lstStyle/>
        <a:p>
          <a:endParaRPr lang="en-US"/>
        </a:p>
      </dgm:t>
    </dgm:pt>
    <dgm:pt modelId="{FD445B1E-9754-4DCA-8F89-C4162BE5EC81}" type="pres">
      <dgm:prSet presAssocID="{2F791ED2-916C-4D5B-818F-11BD90CFCDDC}" presName="hierChild1" presStyleCnt="0">
        <dgm:presLayoutVars>
          <dgm:chPref val="1"/>
          <dgm:dir/>
          <dgm:animOne val="branch"/>
          <dgm:animLvl val="lvl"/>
          <dgm:resizeHandles/>
        </dgm:presLayoutVars>
      </dgm:prSet>
      <dgm:spPr/>
    </dgm:pt>
    <dgm:pt modelId="{F7F96BB3-FADA-4FCE-A420-D9C021ED39BF}" type="pres">
      <dgm:prSet presAssocID="{0D040F88-8F0A-4DC9-8497-A7427745B066}" presName="hierRoot1" presStyleCnt="0"/>
      <dgm:spPr/>
    </dgm:pt>
    <dgm:pt modelId="{7844C71B-0158-4285-B56F-F089D514E553}" type="pres">
      <dgm:prSet presAssocID="{0D040F88-8F0A-4DC9-8497-A7427745B066}" presName="composite" presStyleCnt="0"/>
      <dgm:spPr/>
    </dgm:pt>
    <dgm:pt modelId="{274168B5-7A74-4052-AA1A-0D7A1C53FE20}" type="pres">
      <dgm:prSet presAssocID="{0D040F88-8F0A-4DC9-8497-A7427745B066}" presName="background" presStyleLbl="node0" presStyleIdx="0" presStyleCnt="1"/>
      <dgm:spPr/>
    </dgm:pt>
    <dgm:pt modelId="{5FF8C1C4-361B-4C5D-9FC4-1730A045811C}" type="pres">
      <dgm:prSet presAssocID="{0D040F88-8F0A-4DC9-8497-A7427745B066}" presName="text" presStyleLbl="fgAcc0" presStyleIdx="0" presStyleCnt="1">
        <dgm:presLayoutVars>
          <dgm:chPref val="3"/>
        </dgm:presLayoutVars>
      </dgm:prSet>
      <dgm:spPr/>
    </dgm:pt>
    <dgm:pt modelId="{C5B16517-2AD2-4D1C-B836-C4269E474BEA}" type="pres">
      <dgm:prSet presAssocID="{0D040F88-8F0A-4DC9-8497-A7427745B066}" presName="hierChild2" presStyleCnt="0"/>
      <dgm:spPr/>
    </dgm:pt>
    <dgm:pt modelId="{DBE1B9F2-C2DE-495C-BFA3-AA9832A24E51}" type="pres">
      <dgm:prSet presAssocID="{D815AFA7-2E24-4872-9E0B-6E252D627B64}" presName="Name10" presStyleLbl="parChTrans1D2" presStyleIdx="0" presStyleCnt="3"/>
      <dgm:spPr/>
    </dgm:pt>
    <dgm:pt modelId="{AC40CE43-C3C3-449A-A1D2-F138F754FC8A}" type="pres">
      <dgm:prSet presAssocID="{A853AC34-3639-456D-9A1E-EE4827F1AC96}" presName="hierRoot2" presStyleCnt="0"/>
      <dgm:spPr/>
    </dgm:pt>
    <dgm:pt modelId="{8E082BA6-6249-4B2F-9EA9-CAA74580FE93}" type="pres">
      <dgm:prSet presAssocID="{A853AC34-3639-456D-9A1E-EE4827F1AC96}" presName="composite2" presStyleCnt="0"/>
      <dgm:spPr/>
    </dgm:pt>
    <dgm:pt modelId="{4BEDD1A6-7421-4562-8372-C374605AE99B}" type="pres">
      <dgm:prSet presAssocID="{A853AC34-3639-456D-9A1E-EE4827F1AC96}" presName="background2" presStyleLbl="node2" presStyleIdx="0" presStyleCnt="3"/>
      <dgm:spPr/>
    </dgm:pt>
    <dgm:pt modelId="{582E37BF-E201-4C82-9130-10BFF343B10B}" type="pres">
      <dgm:prSet presAssocID="{A853AC34-3639-456D-9A1E-EE4827F1AC96}" presName="text2" presStyleLbl="fgAcc2" presStyleIdx="0" presStyleCnt="3">
        <dgm:presLayoutVars>
          <dgm:chPref val="3"/>
        </dgm:presLayoutVars>
      </dgm:prSet>
      <dgm:spPr/>
    </dgm:pt>
    <dgm:pt modelId="{97730536-3F42-4762-9962-54B6F14B97F6}" type="pres">
      <dgm:prSet presAssocID="{A853AC34-3639-456D-9A1E-EE4827F1AC96}" presName="hierChild3" presStyleCnt="0"/>
      <dgm:spPr/>
    </dgm:pt>
    <dgm:pt modelId="{8E05678F-C7BB-4046-82A5-BFEE27C31C97}" type="pres">
      <dgm:prSet presAssocID="{FAA3E532-9AB7-43A5-9A7C-ECC71DFEA996}" presName="Name10" presStyleLbl="parChTrans1D2" presStyleIdx="1" presStyleCnt="3"/>
      <dgm:spPr/>
    </dgm:pt>
    <dgm:pt modelId="{F0FA4729-A452-4CE9-91E3-B6438B65933C}" type="pres">
      <dgm:prSet presAssocID="{B7270F9D-49FE-49FC-997A-E20576775C8B}" presName="hierRoot2" presStyleCnt="0"/>
      <dgm:spPr/>
    </dgm:pt>
    <dgm:pt modelId="{124FD35D-AF15-4E07-835A-9CBD6BA369AE}" type="pres">
      <dgm:prSet presAssocID="{B7270F9D-49FE-49FC-997A-E20576775C8B}" presName="composite2" presStyleCnt="0"/>
      <dgm:spPr/>
    </dgm:pt>
    <dgm:pt modelId="{EB19DDF2-AF82-47B7-940C-9BC49466DDD0}" type="pres">
      <dgm:prSet presAssocID="{B7270F9D-49FE-49FC-997A-E20576775C8B}" presName="background2" presStyleLbl="node2" presStyleIdx="1" presStyleCnt="3"/>
      <dgm:spPr/>
    </dgm:pt>
    <dgm:pt modelId="{A99C0DCB-3D09-4727-AC1A-C2F94071F426}" type="pres">
      <dgm:prSet presAssocID="{B7270F9D-49FE-49FC-997A-E20576775C8B}" presName="text2" presStyleLbl="fgAcc2" presStyleIdx="1" presStyleCnt="3">
        <dgm:presLayoutVars>
          <dgm:chPref val="3"/>
        </dgm:presLayoutVars>
      </dgm:prSet>
      <dgm:spPr/>
    </dgm:pt>
    <dgm:pt modelId="{12B59D24-0D72-4C41-9770-630CECB32C6B}" type="pres">
      <dgm:prSet presAssocID="{B7270F9D-49FE-49FC-997A-E20576775C8B}" presName="hierChild3" presStyleCnt="0"/>
      <dgm:spPr/>
    </dgm:pt>
    <dgm:pt modelId="{7ACA99BF-838C-4C44-9C18-F162D0106EF1}" type="pres">
      <dgm:prSet presAssocID="{9FD012E2-A1BD-4F88-AB21-FCD41FD7B61F}" presName="Name10" presStyleLbl="parChTrans1D2" presStyleIdx="2" presStyleCnt="3"/>
      <dgm:spPr/>
    </dgm:pt>
    <dgm:pt modelId="{D7BA41EE-BF24-451C-90D7-21123422ACCE}" type="pres">
      <dgm:prSet presAssocID="{B662DA00-23E0-4783-8ED6-07DB432FA0FD}" presName="hierRoot2" presStyleCnt="0"/>
      <dgm:spPr/>
    </dgm:pt>
    <dgm:pt modelId="{B049A203-9A54-43E7-97B6-6D96D357403E}" type="pres">
      <dgm:prSet presAssocID="{B662DA00-23E0-4783-8ED6-07DB432FA0FD}" presName="composite2" presStyleCnt="0"/>
      <dgm:spPr/>
    </dgm:pt>
    <dgm:pt modelId="{B9DF1942-58E5-4BF3-A273-4F980DC507AB}" type="pres">
      <dgm:prSet presAssocID="{B662DA00-23E0-4783-8ED6-07DB432FA0FD}" presName="background2" presStyleLbl="node2" presStyleIdx="2" presStyleCnt="3"/>
      <dgm:spPr/>
    </dgm:pt>
    <dgm:pt modelId="{8296125F-C555-48DC-B33B-747095AA2F01}" type="pres">
      <dgm:prSet presAssocID="{B662DA00-23E0-4783-8ED6-07DB432FA0FD}" presName="text2" presStyleLbl="fgAcc2" presStyleIdx="2" presStyleCnt="3">
        <dgm:presLayoutVars>
          <dgm:chPref val="3"/>
        </dgm:presLayoutVars>
      </dgm:prSet>
      <dgm:spPr/>
    </dgm:pt>
    <dgm:pt modelId="{7C999C20-DE23-4014-AE19-22BD437F85CD}" type="pres">
      <dgm:prSet presAssocID="{B662DA00-23E0-4783-8ED6-07DB432FA0FD}" presName="hierChild3" presStyleCnt="0"/>
      <dgm:spPr/>
    </dgm:pt>
  </dgm:ptLst>
  <dgm:cxnLst>
    <dgm:cxn modelId="{94F69E12-202E-4592-9E9F-B92606C1C94C}" srcId="{0D040F88-8F0A-4DC9-8497-A7427745B066}" destId="{B7270F9D-49FE-49FC-997A-E20576775C8B}" srcOrd="1" destOrd="0" parTransId="{FAA3E532-9AB7-43A5-9A7C-ECC71DFEA996}" sibTransId="{E3B75EC1-1165-4232-A926-827FADD6943F}"/>
    <dgm:cxn modelId="{CDBB2D37-BCAA-418A-B449-3613332C8411}" type="presOf" srcId="{D815AFA7-2E24-4872-9E0B-6E252D627B64}" destId="{DBE1B9F2-C2DE-495C-BFA3-AA9832A24E51}" srcOrd="0" destOrd="0" presId="urn:microsoft.com/office/officeart/2005/8/layout/hierarchy1"/>
    <dgm:cxn modelId="{9EA5B643-3A87-4139-9224-2277B7A2AD8E}" type="presOf" srcId="{B7270F9D-49FE-49FC-997A-E20576775C8B}" destId="{A99C0DCB-3D09-4727-AC1A-C2F94071F426}" srcOrd="0" destOrd="0" presId="urn:microsoft.com/office/officeart/2005/8/layout/hierarchy1"/>
    <dgm:cxn modelId="{E89A0580-C58A-46B8-BD52-2D5412098111}" type="presOf" srcId="{2F791ED2-916C-4D5B-818F-11BD90CFCDDC}" destId="{FD445B1E-9754-4DCA-8F89-C4162BE5EC81}" srcOrd="0" destOrd="0" presId="urn:microsoft.com/office/officeart/2005/8/layout/hierarchy1"/>
    <dgm:cxn modelId="{2C98C281-A010-40D4-ADDF-01ECB7B8E80D}" srcId="{0D040F88-8F0A-4DC9-8497-A7427745B066}" destId="{B662DA00-23E0-4783-8ED6-07DB432FA0FD}" srcOrd="2" destOrd="0" parTransId="{9FD012E2-A1BD-4F88-AB21-FCD41FD7B61F}" sibTransId="{6F4C9E21-AA27-4D45-88A7-4E998E8BDCD2}"/>
    <dgm:cxn modelId="{F00B6B90-8451-4491-B13B-96CAE1FC1D97}" type="presOf" srcId="{A853AC34-3639-456D-9A1E-EE4827F1AC96}" destId="{582E37BF-E201-4C82-9130-10BFF343B10B}" srcOrd="0" destOrd="0" presId="urn:microsoft.com/office/officeart/2005/8/layout/hierarchy1"/>
    <dgm:cxn modelId="{6A312EA5-6E75-40B4-ABBE-38741DB40586}" srcId="{0D040F88-8F0A-4DC9-8497-A7427745B066}" destId="{A853AC34-3639-456D-9A1E-EE4827F1AC96}" srcOrd="0" destOrd="0" parTransId="{D815AFA7-2E24-4872-9E0B-6E252D627B64}" sibTransId="{4F6400D5-168E-48BA-A638-6CDC9C9FDECA}"/>
    <dgm:cxn modelId="{3CB229B5-8BD0-42AB-B72B-645CF7864822}" type="presOf" srcId="{FAA3E532-9AB7-43A5-9A7C-ECC71DFEA996}" destId="{8E05678F-C7BB-4046-82A5-BFEE27C31C97}" srcOrd="0" destOrd="0" presId="urn:microsoft.com/office/officeart/2005/8/layout/hierarchy1"/>
    <dgm:cxn modelId="{B36E16D5-9E4C-466F-819C-B1F89232D05D}" type="presOf" srcId="{0D040F88-8F0A-4DC9-8497-A7427745B066}" destId="{5FF8C1C4-361B-4C5D-9FC4-1730A045811C}" srcOrd="0" destOrd="0" presId="urn:microsoft.com/office/officeart/2005/8/layout/hierarchy1"/>
    <dgm:cxn modelId="{9FB273E5-4794-4A25-9352-3486BAE9F47D}" type="presOf" srcId="{B662DA00-23E0-4783-8ED6-07DB432FA0FD}" destId="{8296125F-C555-48DC-B33B-747095AA2F01}" srcOrd="0" destOrd="0" presId="urn:microsoft.com/office/officeart/2005/8/layout/hierarchy1"/>
    <dgm:cxn modelId="{BEA6A9FA-5135-4107-B1C1-6FB468C04230}" type="presOf" srcId="{9FD012E2-A1BD-4F88-AB21-FCD41FD7B61F}" destId="{7ACA99BF-838C-4C44-9C18-F162D0106EF1}" srcOrd="0" destOrd="0" presId="urn:microsoft.com/office/officeart/2005/8/layout/hierarchy1"/>
    <dgm:cxn modelId="{52834EFE-4227-464F-B1A2-7D013483D713}" srcId="{2F791ED2-916C-4D5B-818F-11BD90CFCDDC}" destId="{0D040F88-8F0A-4DC9-8497-A7427745B066}" srcOrd="0" destOrd="0" parTransId="{73C3C330-4278-429A-A538-FB8CBB528D33}" sibTransId="{5D319DA1-6AAF-44F6-88DA-E88E336B680F}"/>
    <dgm:cxn modelId="{240D0DB8-3AA4-40F7-BD66-AD7E0BB6B47A}" type="presParOf" srcId="{FD445B1E-9754-4DCA-8F89-C4162BE5EC81}" destId="{F7F96BB3-FADA-4FCE-A420-D9C021ED39BF}" srcOrd="0" destOrd="0" presId="urn:microsoft.com/office/officeart/2005/8/layout/hierarchy1"/>
    <dgm:cxn modelId="{D1A3967C-C4D0-47F7-AA87-9E4B6DD59DF3}" type="presParOf" srcId="{F7F96BB3-FADA-4FCE-A420-D9C021ED39BF}" destId="{7844C71B-0158-4285-B56F-F089D514E553}" srcOrd="0" destOrd="0" presId="urn:microsoft.com/office/officeart/2005/8/layout/hierarchy1"/>
    <dgm:cxn modelId="{A449A205-8E9D-41D7-A20B-A542348084B5}" type="presParOf" srcId="{7844C71B-0158-4285-B56F-F089D514E553}" destId="{274168B5-7A74-4052-AA1A-0D7A1C53FE20}" srcOrd="0" destOrd="0" presId="urn:microsoft.com/office/officeart/2005/8/layout/hierarchy1"/>
    <dgm:cxn modelId="{C6F5CA74-7F3B-4052-A89A-41023DA93A61}" type="presParOf" srcId="{7844C71B-0158-4285-B56F-F089D514E553}" destId="{5FF8C1C4-361B-4C5D-9FC4-1730A045811C}" srcOrd="1" destOrd="0" presId="urn:microsoft.com/office/officeart/2005/8/layout/hierarchy1"/>
    <dgm:cxn modelId="{C2071D9E-04AA-483B-BE13-09DC390B0E36}" type="presParOf" srcId="{F7F96BB3-FADA-4FCE-A420-D9C021ED39BF}" destId="{C5B16517-2AD2-4D1C-B836-C4269E474BEA}" srcOrd="1" destOrd="0" presId="urn:microsoft.com/office/officeart/2005/8/layout/hierarchy1"/>
    <dgm:cxn modelId="{2D89A60B-290E-4DBF-A1D7-95E15B82859D}" type="presParOf" srcId="{C5B16517-2AD2-4D1C-B836-C4269E474BEA}" destId="{DBE1B9F2-C2DE-495C-BFA3-AA9832A24E51}" srcOrd="0" destOrd="0" presId="urn:microsoft.com/office/officeart/2005/8/layout/hierarchy1"/>
    <dgm:cxn modelId="{39F43234-365A-4BBF-84A7-56EF56F81976}" type="presParOf" srcId="{C5B16517-2AD2-4D1C-B836-C4269E474BEA}" destId="{AC40CE43-C3C3-449A-A1D2-F138F754FC8A}" srcOrd="1" destOrd="0" presId="urn:microsoft.com/office/officeart/2005/8/layout/hierarchy1"/>
    <dgm:cxn modelId="{04A6A028-6557-4B4E-81D0-AFA2465C48D0}" type="presParOf" srcId="{AC40CE43-C3C3-449A-A1D2-F138F754FC8A}" destId="{8E082BA6-6249-4B2F-9EA9-CAA74580FE93}" srcOrd="0" destOrd="0" presId="urn:microsoft.com/office/officeart/2005/8/layout/hierarchy1"/>
    <dgm:cxn modelId="{53DF0DD5-DE88-4C39-9591-B3EACAD79A5D}" type="presParOf" srcId="{8E082BA6-6249-4B2F-9EA9-CAA74580FE93}" destId="{4BEDD1A6-7421-4562-8372-C374605AE99B}" srcOrd="0" destOrd="0" presId="urn:microsoft.com/office/officeart/2005/8/layout/hierarchy1"/>
    <dgm:cxn modelId="{C8E06629-CF71-4C69-9E69-16474FDEC33D}" type="presParOf" srcId="{8E082BA6-6249-4B2F-9EA9-CAA74580FE93}" destId="{582E37BF-E201-4C82-9130-10BFF343B10B}" srcOrd="1" destOrd="0" presId="urn:microsoft.com/office/officeart/2005/8/layout/hierarchy1"/>
    <dgm:cxn modelId="{EF2AAF75-A864-4939-8AF8-FED78BACDB7F}" type="presParOf" srcId="{AC40CE43-C3C3-449A-A1D2-F138F754FC8A}" destId="{97730536-3F42-4762-9962-54B6F14B97F6}" srcOrd="1" destOrd="0" presId="urn:microsoft.com/office/officeart/2005/8/layout/hierarchy1"/>
    <dgm:cxn modelId="{C8AD705D-7AF1-46EC-BB44-2A00391946EE}" type="presParOf" srcId="{C5B16517-2AD2-4D1C-B836-C4269E474BEA}" destId="{8E05678F-C7BB-4046-82A5-BFEE27C31C97}" srcOrd="2" destOrd="0" presId="urn:microsoft.com/office/officeart/2005/8/layout/hierarchy1"/>
    <dgm:cxn modelId="{9B90E51D-9BCC-42BB-89A6-38B405D85C89}" type="presParOf" srcId="{C5B16517-2AD2-4D1C-B836-C4269E474BEA}" destId="{F0FA4729-A452-4CE9-91E3-B6438B65933C}" srcOrd="3" destOrd="0" presId="urn:microsoft.com/office/officeart/2005/8/layout/hierarchy1"/>
    <dgm:cxn modelId="{4BE802E6-6774-4381-ABEA-898E37500536}" type="presParOf" srcId="{F0FA4729-A452-4CE9-91E3-B6438B65933C}" destId="{124FD35D-AF15-4E07-835A-9CBD6BA369AE}" srcOrd="0" destOrd="0" presId="urn:microsoft.com/office/officeart/2005/8/layout/hierarchy1"/>
    <dgm:cxn modelId="{528A8F52-E424-401F-90CE-88685FD01929}" type="presParOf" srcId="{124FD35D-AF15-4E07-835A-9CBD6BA369AE}" destId="{EB19DDF2-AF82-47B7-940C-9BC49466DDD0}" srcOrd="0" destOrd="0" presId="urn:microsoft.com/office/officeart/2005/8/layout/hierarchy1"/>
    <dgm:cxn modelId="{A6F87961-F930-4BAC-B277-760F4F573FE4}" type="presParOf" srcId="{124FD35D-AF15-4E07-835A-9CBD6BA369AE}" destId="{A99C0DCB-3D09-4727-AC1A-C2F94071F426}" srcOrd="1" destOrd="0" presId="urn:microsoft.com/office/officeart/2005/8/layout/hierarchy1"/>
    <dgm:cxn modelId="{FC753E0F-586B-4FE3-83DC-DBA51478755B}" type="presParOf" srcId="{F0FA4729-A452-4CE9-91E3-B6438B65933C}" destId="{12B59D24-0D72-4C41-9770-630CECB32C6B}" srcOrd="1" destOrd="0" presId="urn:microsoft.com/office/officeart/2005/8/layout/hierarchy1"/>
    <dgm:cxn modelId="{6A8CAB05-3B2E-440F-B9DC-5EFF410151E6}" type="presParOf" srcId="{C5B16517-2AD2-4D1C-B836-C4269E474BEA}" destId="{7ACA99BF-838C-4C44-9C18-F162D0106EF1}" srcOrd="4" destOrd="0" presId="urn:microsoft.com/office/officeart/2005/8/layout/hierarchy1"/>
    <dgm:cxn modelId="{C04C0D52-5A4A-4E93-82C1-D77C3F742E31}" type="presParOf" srcId="{C5B16517-2AD2-4D1C-B836-C4269E474BEA}" destId="{D7BA41EE-BF24-451C-90D7-21123422ACCE}" srcOrd="5" destOrd="0" presId="urn:microsoft.com/office/officeart/2005/8/layout/hierarchy1"/>
    <dgm:cxn modelId="{C6686DEC-0C06-4806-8E17-71C69AA37A45}" type="presParOf" srcId="{D7BA41EE-BF24-451C-90D7-21123422ACCE}" destId="{B049A203-9A54-43E7-97B6-6D96D357403E}" srcOrd="0" destOrd="0" presId="urn:microsoft.com/office/officeart/2005/8/layout/hierarchy1"/>
    <dgm:cxn modelId="{E228C41F-F8BE-4625-928C-84F76CC00515}" type="presParOf" srcId="{B049A203-9A54-43E7-97B6-6D96D357403E}" destId="{B9DF1942-58E5-4BF3-A273-4F980DC507AB}" srcOrd="0" destOrd="0" presId="urn:microsoft.com/office/officeart/2005/8/layout/hierarchy1"/>
    <dgm:cxn modelId="{6F79F352-46DF-456B-9008-CC2FF1F2D207}" type="presParOf" srcId="{B049A203-9A54-43E7-97B6-6D96D357403E}" destId="{8296125F-C555-48DC-B33B-747095AA2F01}" srcOrd="1" destOrd="0" presId="urn:microsoft.com/office/officeart/2005/8/layout/hierarchy1"/>
    <dgm:cxn modelId="{F1012CEE-130B-413E-BE63-40EAF90B4E19}" type="presParOf" srcId="{D7BA41EE-BF24-451C-90D7-21123422ACCE}" destId="{7C999C20-DE23-4014-AE19-22BD437F85C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9E4D9C-AAAB-424F-9940-D32A7EE096D4}" type="doc">
      <dgm:prSet loTypeId="urn:microsoft.com/office/officeart/2005/8/layout/chevronAccent+Icon" loCatId="process" qsTypeId="urn:microsoft.com/office/officeart/2005/8/quickstyle/simple1" qsCatId="simple" csTypeId="urn:microsoft.com/office/officeart/2005/8/colors/accent0_3" csCatId="mainScheme" phldr="1"/>
      <dgm:spPr/>
      <dgm:t>
        <a:bodyPr/>
        <a:lstStyle/>
        <a:p>
          <a:endParaRPr lang="en-US"/>
        </a:p>
      </dgm:t>
    </dgm:pt>
    <dgm:pt modelId="{2711A1CA-6780-4E88-AA49-C67610093543}">
      <dgm:prSet phldrT="[Text]"/>
      <dgm:spPr/>
      <dgm:t>
        <a:bodyPr/>
        <a:lstStyle/>
        <a:p>
          <a:pPr algn="ctr"/>
          <a:r>
            <a:rPr lang="en-US" b="1" dirty="0">
              <a:latin typeface="Cambria" panose="02040503050406030204" pitchFamily="18" charset="0"/>
              <a:ea typeface="Cambria" panose="02040503050406030204" pitchFamily="18" charset="0"/>
            </a:rPr>
            <a:t>Data Preparation</a:t>
          </a:r>
        </a:p>
      </dgm:t>
    </dgm:pt>
    <dgm:pt modelId="{1D8DB8A2-8E35-4805-8095-04BC25EA0794}" type="parTrans" cxnId="{A68243C2-24D7-4063-978D-42B85683292F}">
      <dgm:prSet/>
      <dgm:spPr/>
      <dgm:t>
        <a:bodyPr/>
        <a:lstStyle/>
        <a:p>
          <a:endParaRPr lang="en-US" b="1">
            <a:solidFill>
              <a:schemeClr val="accent3">
                <a:lumMod val="50000"/>
              </a:schemeClr>
            </a:solidFill>
          </a:endParaRPr>
        </a:p>
      </dgm:t>
    </dgm:pt>
    <dgm:pt modelId="{BF8F99B1-8FF7-445F-B8A7-615A14B6DA1B}" type="sibTrans" cxnId="{A68243C2-24D7-4063-978D-42B85683292F}">
      <dgm:prSet/>
      <dgm:spPr/>
      <dgm:t>
        <a:bodyPr/>
        <a:lstStyle/>
        <a:p>
          <a:endParaRPr lang="en-US" b="1">
            <a:solidFill>
              <a:schemeClr val="accent3">
                <a:lumMod val="50000"/>
              </a:schemeClr>
            </a:solidFill>
          </a:endParaRPr>
        </a:p>
      </dgm:t>
    </dgm:pt>
    <dgm:pt modelId="{2E5B8DCF-FA1D-4952-84B2-EEE254EEA2E5}">
      <dgm:prSet phldrT="[Text]"/>
      <dgm:spPr/>
      <dgm:t>
        <a:bodyPr/>
        <a:lstStyle/>
        <a:p>
          <a:r>
            <a:rPr lang="en-US" b="1" dirty="0">
              <a:latin typeface="Cambria" panose="02040503050406030204" pitchFamily="18" charset="0"/>
              <a:ea typeface="Cambria" panose="02040503050406030204" pitchFamily="18" charset="0"/>
            </a:rPr>
            <a:t>Feature Engineering</a:t>
          </a:r>
        </a:p>
      </dgm:t>
    </dgm:pt>
    <dgm:pt modelId="{7880133C-1CC1-4180-ACB6-73DC78AE5D5B}" type="parTrans" cxnId="{FFA4FA3E-E53D-45E8-BA0D-C855BF0FD63A}">
      <dgm:prSet/>
      <dgm:spPr/>
      <dgm:t>
        <a:bodyPr/>
        <a:lstStyle/>
        <a:p>
          <a:endParaRPr lang="en-US" b="1">
            <a:solidFill>
              <a:schemeClr val="accent3">
                <a:lumMod val="50000"/>
              </a:schemeClr>
            </a:solidFill>
          </a:endParaRPr>
        </a:p>
      </dgm:t>
    </dgm:pt>
    <dgm:pt modelId="{871C2C76-6BC0-442F-B31E-C3E0132EB1E6}" type="sibTrans" cxnId="{FFA4FA3E-E53D-45E8-BA0D-C855BF0FD63A}">
      <dgm:prSet/>
      <dgm:spPr/>
      <dgm:t>
        <a:bodyPr/>
        <a:lstStyle/>
        <a:p>
          <a:endParaRPr lang="en-US" b="1">
            <a:solidFill>
              <a:schemeClr val="accent3">
                <a:lumMod val="50000"/>
              </a:schemeClr>
            </a:solidFill>
          </a:endParaRPr>
        </a:p>
      </dgm:t>
    </dgm:pt>
    <dgm:pt modelId="{CB0EA00E-8386-4ABB-9FE3-A18A01275A93}">
      <dgm:prSet phldrT="[Text]"/>
      <dgm:spPr/>
      <dgm:t>
        <a:bodyPr/>
        <a:lstStyle/>
        <a:p>
          <a:r>
            <a:rPr lang="en-US" b="1" dirty="0">
              <a:latin typeface="Cambria" panose="02040503050406030204" pitchFamily="18" charset="0"/>
              <a:ea typeface="Cambria" panose="02040503050406030204" pitchFamily="18" charset="0"/>
            </a:rPr>
            <a:t>Model Training</a:t>
          </a:r>
        </a:p>
      </dgm:t>
    </dgm:pt>
    <dgm:pt modelId="{F1288A78-DD8F-4A55-9FD9-F83B2C3D07E9}" type="parTrans" cxnId="{110244FA-F824-455E-AB61-483457906DD1}">
      <dgm:prSet/>
      <dgm:spPr/>
      <dgm:t>
        <a:bodyPr/>
        <a:lstStyle/>
        <a:p>
          <a:endParaRPr lang="en-US" b="1">
            <a:solidFill>
              <a:schemeClr val="accent3">
                <a:lumMod val="50000"/>
              </a:schemeClr>
            </a:solidFill>
          </a:endParaRPr>
        </a:p>
      </dgm:t>
    </dgm:pt>
    <dgm:pt modelId="{87EA0A65-DD89-4B4A-AF75-221D4EA839AE}" type="sibTrans" cxnId="{110244FA-F824-455E-AB61-483457906DD1}">
      <dgm:prSet/>
      <dgm:spPr/>
      <dgm:t>
        <a:bodyPr/>
        <a:lstStyle/>
        <a:p>
          <a:endParaRPr lang="en-US" b="1">
            <a:solidFill>
              <a:schemeClr val="accent3">
                <a:lumMod val="50000"/>
              </a:schemeClr>
            </a:solidFill>
          </a:endParaRPr>
        </a:p>
      </dgm:t>
    </dgm:pt>
    <dgm:pt modelId="{822543B0-64F9-417E-8132-570AC3236191}">
      <dgm:prSet phldrT="[Text]"/>
      <dgm:spPr/>
      <dgm:t>
        <a:bodyPr/>
        <a:lstStyle/>
        <a:p>
          <a:r>
            <a:rPr lang="en-US" b="1" dirty="0">
              <a:latin typeface="Cambria" panose="02040503050406030204" pitchFamily="18" charset="0"/>
              <a:ea typeface="Cambria" panose="02040503050406030204" pitchFamily="18" charset="0"/>
            </a:rPr>
            <a:t>Performance Measuring</a:t>
          </a:r>
        </a:p>
      </dgm:t>
    </dgm:pt>
    <dgm:pt modelId="{EC38E6F7-391D-4DB3-9712-E5DA3A2C11B5}" type="parTrans" cxnId="{3C094A2E-2DA1-4273-9DFC-FA08D3DC7895}">
      <dgm:prSet/>
      <dgm:spPr/>
      <dgm:t>
        <a:bodyPr/>
        <a:lstStyle/>
        <a:p>
          <a:endParaRPr lang="en-US" b="1">
            <a:solidFill>
              <a:schemeClr val="accent3">
                <a:lumMod val="50000"/>
              </a:schemeClr>
            </a:solidFill>
          </a:endParaRPr>
        </a:p>
      </dgm:t>
    </dgm:pt>
    <dgm:pt modelId="{6B4E01EA-1667-4114-8E39-B2AC74171CCB}" type="sibTrans" cxnId="{3C094A2E-2DA1-4273-9DFC-FA08D3DC7895}">
      <dgm:prSet/>
      <dgm:spPr/>
      <dgm:t>
        <a:bodyPr/>
        <a:lstStyle/>
        <a:p>
          <a:endParaRPr lang="en-US" b="1">
            <a:solidFill>
              <a:schemeClr val="accent3">
                <a:lumMod val="50000"/>
              </a:schemeClr>
            </a:solidFill>
          </a:endParaRPr>
        </a:p>
      </dgm:t>
    </dgm:pt>
    <dgm:pt modelId="{610FD856-1FB3-44F5-B7C7-094950934C60}">
      <dgm:prSet phldrT="[Text]"/>
      <dgm:spPr/>
      <dgm:t>
        <a:bodyPr/>
        <a:lstStyle/>
        <a:p>
          <a:r>
            <a:rPr lang="en-US" b="1" dirty="0">
              <a:latin typeface="Cambria" panose="02040503050406030204" pitchFamily="18" charset="0"/>
              <a:ea typeface="Cambria" panose="02040503050406030204" pitchFamily="18" charset="0"/>
            </a:rPr>
            <a:t>Model Deployment</a:t>
          </a:r>
        </a:p>
      </dgm:t>
    </dgm:pt>
    <dgm:pt modelId="{0AC6A8D6-44B8-46BC-B6CE-892239CFEED8}" type="parTrans" cxnId="{2EB7BFFD-0699-4F31-8A00-8F252AB922FD}">
      <dgm:prSet/>
      <dgm:spPr/>
      <dgm:t>
        <a:bodyPr/>
        <a:lstStyle/>
        <a:p>
          <a:endParaRPr lang="en-US"/>
        </a:p>
      </dgm:t>
    </dgm:pt>
    <dgm:pt modelId="{67D02A8A-3A95-4CD3-B648-0AF6F957F26F}" type="sibTrans" cxnId="{2EB7BFFD-0699-4F31-8A00-8F252AB922FD}">
      <dgm:prSet/>
      <dgm:spPr/>
      <dgm:t>
        <a:bodyPr/>
        <a:lstStyle/>
        <a:p>
          <a:endParaRPr lang="en-US"/>
        </a:p>
      </dgm:t>
    </dgm:pt>
    <dgm:pt modelId="{F8043C13-D691-44B3-9925-B1A80873509E}" type="pres">
      <dgm:prSet presAssocID="{5A9E4D9C-AAAB-424F-9940-D32A7EE096D4}" presName="Name0" presStyleCnt="0">
        <dgm:presLayoutVars>
          <dgm:dir/>
          <dgm:resizeHandles val="exact"/>
        </dgm:presLayoutVars>
      </dgm:prSet>
      <dgm:spPr/>
    </dgm:pt>
    <dgm:pt modelId="{DC04469E-EEFD-468C-9D1C-BCD7EF41D692}" type="pres">
      <dgm:prSet presAssocID="{2711A1CA-6780-4E88-AA49-C67610093543}" presName="composite" presStyleCnt="0"/>
      <dgm:spPr/>
    </dgm:pt>
    <dgm:pt modelId="{414C19A0-D5A2-47C2-A83D-037BA3A24F77}" type="pres">
      <dgm:prSet presAssocID="{2711A1CA-6780-4E88-AA49-C67610093543}" presName="bgChev" presStyleLbl="node1" presStyleIdx="0" presStyleCnt="5"/>
      <dgm:spPr>
        <a:solidFill>
          <a:schemeClr val="accent1">
            <a:lumMod val="50000"/>
          </a:schemeClr>
        </a:solidFill>
      </dgm:spPr>
    </dgm:pt>
    <dgm:pt modelId="{27431775-5D5A-4495-8F09-68282668217D}" type="pres">
      <dgm:prSet presAssocID="{2711A1CA-6780-4E88-AA49-C67610093543}" presName="txNode" presStyleLbl="fgAcc1" presStyleIdx="0" presStyleCnt="5">
        <dgm:presLayoutVars>
          <dgm:bulletEnabled val="1"/>
        </dgm:presLayoutVars>
      </dgm:prSet>
      <dgm:spPr/>
    </dgm:pt>
    <dgm:pt modelId="{832AB2F2-2BCA-4AE5-B0AC-EB49939EEB5E}" type="pres">
      <dgm:prSet presAssocID="{BF8F99B1-8FF7-445F-B8A7-615A14B6DA1B}" presName="compositeSpace" presStyleCnt="0"/>
      <dgm:spPr/>
    </dgm:pt>
    <dgm:pt modelId="{E21513B2-B2C9-4C84-BA32-B8DE7BAB671B}" type="pres">
      <dgm:prSet presAssocID="{2E5B8DCF-FA1D-4952-84B2-EEE254EEA2E5}" presName="composite" presStyleCnt="0"/>
      <dgm:spPr/>
    </dgm:pt>
    <dgm:pt modelId="{5FB27BC3-EF36-4D8B-B707-86D2905E43C9}" type="pres">
      <dgm:prSet presAssocID="{2E5B8DCF-FA1D-4952-84B2-EEE254EEA2E5}" presName="bgChev" presStyleLbl="node1" presStyleIdx="1" presStyleCnt="5"/>
      <dgm:spPr>
        <a:solidFill>
          <a:schemeClr val="accent1">
            <a:lumMod val="50000"/>
          </a:schemeClr>
        </a:solidFill>
      </dgm:spPr>
    </dgm:pt>
    <dgm:pt modelId="{857708EC-3797-47C2-9FAB-072FD32FEABD}" type="pres">
      <dgm:prSet presAssocID="{2E5B8DCF-FA1D-4952-84B2-EEE254EEA2E5}" presName="txNode" presStyleLbl="fgAcc1" presStyleIdx="1" presStyleCnt="5">
        <dgm:presLayoutVars>
          <dgm:bulletEnabled val="1"/>
        </dgm:presLayoutVars>
      </dgm:prSet>
      <dgm:spPr/>
    </dgm:pt>
    <dgm:pt modelId="{12D0102A-6D9D-472B-97D6-8F43C013C4C6}" type="pres">
      <dgm:prSet presAssocID="{871C2C76-6BC0-442F-B31E-C3E0132EB1E6}" presName="compositeSpace" presStyleCnt="0"/>
      <dgm:spPr/>
    </dgm:pt>
    <dgm:pt modelId="{4F9C27E6-E830-46B0-A61E-041BEA8A0B47}" type="pres">
      <dgm:prSet presAssocID="{CB0EA00E-8386-4ABB-9FE3-A18A01275A93}" presName="composite" presStyleCnt="0"/>
      <dgm:spPr/>
    </dgm:pt>
    <dgm:pt modelId="{515D052C-DE53-49AC-8EDA-1A4786FE7A0A}" type="pres">
      <dgm:prSet presAssocID="{CB0EA00E-8386-4ABB-9FE3-A18A01275A93}" presName="bgChev" presStyleLbl="node1" presStyleIdx="2" presStyleCnt="5"/>
      <dgm:spPr>
        <a:solidFill>
          <a:schemeClr val="accent1">
            <a:lumMod val="50000"/>
          </a:schemeClr>
        </a:solidFill>
      </dgm:spPr>
    </dgm:pt>
    <dgm:pt modelId="{E8312642-84E3-47D3-8047-626E9D3DE723}" type="pres">
      <dgm:prSet presAssocID="{CB0EA00E-8386-4ABB-9FE3-A18A01275A93}" presName="txNode" presStyleLbl="fgAcc1" presStyleIdx="2" presStyleCnt="5">
        <dgm:presLayoutVars>
          <dgm:bulletEnabled val="1"/>
        </dgm:presLayoutVars>
      </dgm:prSet>
      <dgm:spPr/>
    </dgm:pt>
    <dgm:pt modelId="{5A7FDA04-0ACB-4D3E-A7EE-A28C8F0E9C2A}" type="pres">
      <dgm:prSet presAssocID="{87EA0A65-DD89-4B4A-AF75-221D4EA839AE}" presName="compositeSpace" presStyleCnt="0"/>
      <dgm:spPr/>
    </dgm:pt>
    <dgm:pt modelId="{EBEAF5AC-BCA7-4780-BF24-AEA00FC7301A}" type="pres">
      <dgm:prSet presAssocID="{822543B0-64F9-417E-8132-570AC3236191}" presName="composite" presStyleCnt="0"/>
      <dgm:spPr/>
    </dgm:pt>
    <dgm:pt modelId="{81C14B13-6910-4C69-949C-426A9239BC88}" type="pres">
      <dgm:prSet presAssocID="{822543B0-64F9-417E-8132-570AC3236191}" presName="bgChev" presStyleLbl="node1" presStyleIdx="3" presStyleCnt="5"/>
      <dgm:spPr>
        <a:solidFill>
          <a:schemeClr val="accent1">
            <a:lumMod val="50000"/>
          </a:schemeClr>
        </a:solidFill>
      </dgm:spPr>
    </dgm:pt>
    <dgm:pt modelId="{67F2814C-B236-4D1C-9146-7495FF579DCA}" type="pres">
      <dgm:prSet presAssocID="{822543B0-64F9-417E-8132-570AC3236191}" presName="txNode" presStyleLbl="fgAcc1" presStyleIdx="3" presStyleCnt="5">
        <dgm:presLayoutVars>
          <dgm:bulletEnabled val="1"/>
        </dgm:presLayoutVars>
      </dgm:prSet>
      <dgm:spPr/>
    </dgm:pt>
    <dgm:pt modelId="{E31ED748-3EB3-4D7A-889D-C61E02E46D1B}" type="pres">
      <dgm:prSet presAssocID="{6B4E01EA-1667-4114-8E39-B2AC74171CCB}" presName="compositeSpace" presStyleCnt="0"/>
      <dgm:spPr/>
    </dgm:pt>
    <dgm:pt modelId="{09BFC0A6-33EE-4AC9-8C84-159D8ED4067E}" type="pres">
      <dgm:prSet presAssocID="{610FD856-1FB3-44F5-B7C7-094950934C60}" presName="composite" presStyleCnt="0"/>
      <dgm:spPr/>
    </dgm:pt>
    <dgm:pt modelId="{8289E2CF-A605-4A6E-A593-64B9B7971B5A}" type="pres">
      <dgm:prSet presAssocID="{610FD856-1FB3-44F5-B7C7-094950934C60}" presName="bgChev" presStyleLbl="node1" presStyleIdx="4" presStyleCnt="5"/>
      <dgm:spPr>
        <a:solidFill>
          <a:schemeClr val="accent5">
            <a:lumMod val="50000"/>
          </a:schemeClr>
        </a:solidFill>
      </dgm:spPr>
    </dgm:pt>
    <dgm:pt modelId="{25B4772D-AFB2-497C-91A1-C4393DDD3700}" type="pres">
      <dgm:prSet presAssocID="{610FD856-1FB3-44F5-B7C7-094950934C60}" presName="txNode" presStyleLbl="fgAcc1" presStyleIdx="4" presStyleCnt="5">
        <dgm:presLayoutVars>
          <dgm:bulletEnabled val="1"/>
        </dgm:presLayoutVars>
      </dgm:prSet>
      <dgm:spPr/>
    </dgm:pt>
  </dgm:ptLst>
  <dgm:cxnLst>
    <dgm:cxn modelId="{D2FF850B-4547-46FE-86DD-139FAEE3AC7C}" type="presOf" srcId="{CB0EA00E-8386-4ABB-9FE3-A18A01275A93}" destId="{E8312642-84E3-47D3-8047-626E9D3DE723}" srcOrd="0" destOrd="0" presId="urn:microsoft.com/office/officeart/2005/8/layout/chevronAccent+Icon"/>
    <dgm:cxn modelId="{DDF1EE1E-F5F6-40E4-8019-493FB8A75919}" type="presOf" srcId="{610FD856-1FB3-44F5-B7C7-094950934C60}" destId="{25B4772D-AFB2-497C-91A1-C4393DDD3700}" srcOrd="0" destOrd="0" presId="urn:microsoft.com/office/officeart/2005/8/layout/chevronAccent+Icon"/>
    <dgm:cxn modelId="{3C094A2E-2DA1-4273-9DFC-FA08D3DC7895}" srcId="{5A9E4D9C-AAAB-424F-9940-D32A7EE096D4}" destId="{822543B0-64F9-417E-8132-570AC3236191}" srcOrd="3" destOrd="0" parTransId="{EC38E6F7-391D-4DB3-9712-E5DA3A2C11B5}" sibTransId="{6B4E01EA-1667-4114-8E39-B2AC74171CCB}"/>
    <dgm:cxn modelId="{FFA4FA3E-E53D-45E8-BA0D-C855BF0FD63A}" srcId="{5A9E4D9C-AAAB-424F-9940-D32A7EE096D4}" destId="{2E5B8DCF-FA1D-4952-84B2-EEE254EEA2E5}" srcOrd="1" destOrd="0" parTransId="{7880133C-1CC1-4180-ACB6-73DC78AE5D5B}" sibTransId="{871C2C76-6BC0-442F-B31E-C3E0132EB1E6}"/>
    <dgm:cxn modelId="{483F7241-BBDE-47EA-A472-F66B8F1C7749}" type="presOf" srcId="{5A9E4D9C-AAAB-424F-9940-D32A7EE096D4}" destId="{F8043C13-D691-44B3-9925-B1A80873509E}" srcOrd="0" destOrd="0" presId="urn:microsoft.com/office/officeart/2005/8/layout/chevronAccent+Icon"/>
    <dgm:cxn modelId="{B7D6CE4D-6352-41C5-9BF8-91E1CAF9B76F}" type="presOf" srcId="{822543B0-64F9-417E-8132-570AC3236191}" destId="{67F2814C-B236-4D1C-9146-7495FF579DCA}" srcOrd="0" destOrd="0" presId="urn:microsoft.com/office/officeart/2005/8/layout/chevronAccent+Icon"/>
    <dgm:cxn modelId="{FAA6D782-4324-4820-898C-3A8B510C259E}" type="presOf" srcId="{2E5B8DCF-FA1D-4952-84B2-EEE254EEA2E5}" destId="{857708EC-3797-47C2-9FAB-072FD32FEABD}" srcOrd="0" destOrd="0" presId="urn:microsoft.com/office/officeart/2005/8/layout/chevronAccent+Icon"/>
    <dgm:cxn modelId="{CF3A1DA7-0A24-4E1D-B14B-10728DD13CFA}" type="presOf" srcId="{2711A1CA-6780-4E88-AA49-C67610093543}" destId="{27431775-5D5A-4495-8F09-68282668217D}" srcOrd="0" destOrd="0" presId="urn:microsoft.com/office/officeart/2005/8/layout/chevronAccent+Icon"/>
    <dgm:cxn modelId="{A68243C2-24D7-4063-978D-42B85683292F}" srcId="{5A9E4D9C-AAAB-424F-9940-D32A7EE096D4}" destId="{2711A1CA-6780-4E88-AA49-C67610093543}" srcOrd="0" destOrd="0" parTransId="{1D8DB8A2-8E35-4805-8095-04BC25EA0794}" sibTransId="{BF8F99B1-8FF7-445F-B8A7-615A14B6DA1B}"/>
    <dgm:cxn modelId="{110244FA-F824-455E-AB61-483457906DD1}" srcId="{5A9E4D9C-AAAB-424F-9940-D32A7EE096D4}" destId="{CB0EA00E-8386-4ABB-9FE3-A18A01275A93}" srcOrd="2" destOrd="0" parTransId="{F1288A78-DD8F-4A55-9FD9-F83B2C3D07E9}" sibTransId="{87EA0A65-DD89-4B4A-AF75-221D4EA839AE}"/>
    <dgm:cxn modelId="{2EB7BFFD-0699-4F31-8A00-8F252AB922FD}" srcId="{5A9E4D9C-AAAB-424F-9940-D32A7EE096D4}" destId="{610FD856-1FB3-44F5-B7C7-094950934C60}" srcOrd="4" destOrd="0" parTransId="{0AC6A8D6-44B8-46BC-B6CE-892239CFEED8}" sibTransId="{67D02A8A-3A95-4CD3-B648-0AF6F957F26F}"/>
    <dgm:cxn modelId="{12C1D4B1-0D72-4423-BA3A-1EB254760E4B}" type="presParOf" srcId="{F8043C13-D691-44B3-9925-B1A80873509E}" destId="{DC04469E-EEFD-468C-9D1C-BCD7EF41D692}" srcOrd="0" destOrd="0" presId="urn:microsoft.com/office/officeart/2005/8/layout/chevronAccent+Icon"/>
    <dgm:cxn modelId="{0FFE6C32-5C0F-4281-9A43-3904600A84F2}" type="presParOf" srcId="{DC04469E-EEFD-468C-9D1C-BCD7EF41D692}" destId="{414C19A0-D5A2-47C2-A83D-037BA3A24F77}" srcOrd="0" destOrd="0" presId="urn:microsoft.com/office/officeart/2005/8/layout/chevronAccent+Icon"/>
    <dgm:cxn modelId="{134B397D-06F3-4F3C-9ADB-11C38FBDE5E3}" type="presParOf" srcId="{DC04469E-EEFD-468C-9D1C-BCD7EF41D692}" destId="{27431775-5D5A-4495-8F09-68282668217D}" srcOrd="1" destOrd="0" presId="urn:microsoft.com/office/officeart/2005/8/layout/chevronAccent+Icon"/>
    <dgm:cxn modelId="{B914325A-74F1-4D03-A7A4-7F1C78BF2FF4}" type="presParOf" srcId="{F8043C13-D691-44B3-9925-B1A80873509E}" destId="{832AB2F2-2BCA-4AE5-B0AC-EB49939EEB5E}" srcOrd="1" destOrd="0" presId="urn:microsoft.com/office/officeart/2005/8/layout/chevronAccent+Icon"/>
    <dgm:cxn modelId="{5CD82CCD-8A13-4775-B567-385A97A5F540}" type="presParOf" srcId="{F8043C13-D691-44B3-9925-B1A80873509E}" destId="{E21513B2-B2C9-4C84-BA32-B8DE7BAB671B}" srcOrd="2" destOrd="0" presId="urn:microsoft.com/office/officeart/2005/8/layout/chevronAccent+Icon"/>
    <dgm:cxn modelId="{6AEF8FCA-D7E8-4AF5-8F78-C96539DFC698}" type="presParOf" srcId="{E21513B2-B2C9-4C84-BA32-B8DE7BAB671B}" destId="{5FB27BC3-EF36-4D8B-B707-86D2905E43C9}" srcOrd="0" destOrd="0" presId="urn:microsoft.com/office/officeart/2005/8/layout/chevronAccent+Icon"/>
    <dgm:cxn modelId="{7D490385-2E26-465B-A4BC-22D9B1B52634}" type="presParOf" srcId="{E21513B2-B2C9-4C84-BA32-B8DE7BAB671B}" destId="{857708EC-3797-47C2-9FAB-072FD32FEABD}" srcOrd="1" destOrd="0" presId="urn:microsoft.com/office/officeart/2005/8/layout/chevronAccent+Icon"/>
    <dgm:cxn modelId="{C2C2E44F-FAC6-4C5F-84BE-EAEF835F932B}" type="presParOf" srcId="{F8043C13-D691-44B3-9925-B1A80873509E}" destId="{12D0102A-6D9D-472B-97D6-8F43C013C4C6}" srcOrd="3" destOrd="0" presId="urn:microsoft.com/office/officeart/2005/8/layout/chevronAccent+Icon"/>
    <dgm:cxn modelId="{C054B685-B3B8-4739-998C-46D7B61DEA2B}" type="presParOf" srcId="{F8043C13-D691-44B3-9925-B1A80873509E}" destId="{4F9C27E6-E830-46B0-A61E-041BEA8A0B47}" srcOrd="4" destOrd="0" presId="urn:microsoft.com/office/officeart/2005/8/layout/chevronAccent+Icon"/>
    <dgm:cxn modelId="{9E64DD29-106E-46FE-AD1A-597CC9C0E86A}" type="presParOf" srcId="{4F9C27E6-E830-46B0-A61E-041BEA8A0B47}" destId="{515D052C-DE53-49AC-8EDA-1A4786FE7A0A}" srcOrd="0" destOrd="0" presId="urn:microsoft.com/office/officeart/2005/8/layout/chevronAccent+Icon"/>
    <dgm:cxn modelId="{2E31B554-4D2E-471B-A76E-D77BF46A5E73}" type="presParOf" srcId="{4F9C27E6-E830-46B0-A61E-041BEA8A0B47}" destId="{E8312642-84E3-47D3-8047-626E9D3DE723}" srcOrd="1" destOrd="0" presId="urn:microsoft.com/office/officeart/2005/8/layout/chevronAccent+Icon"/>
    <dgm:cxn modelId="{710A2897-C99C-42B2-9697-59473CD7B38F}" type="presParOf" srcId="{F8043C13-D691-44B3-9925-B1A80873509E}" destId="{5A7FDA04-0ACB-4D3E-A7EE-A28C8F0E9C2A}" srcOrd="5" destOrd="0" presId="urn:microsoft.com/office/officeart/2005/8/layout/chevronAccent+Icon"/>
    <dgm:cxn modelId="{3A91684C-27C3-44F4-816D-68F0DD6C1E56}" type="presParOf" srcId="{F8043C13-D691-44B3-9925-B1A80873509E}" destId="{EBEAF5AC-BCA7-4780-BF24-AEA00FC7301A}" srcOrd="6" destOrd="0" presId="urn:microsoft.com/office/officeart/2005/8/layout/chevronAccent+Icon"/>
    <dgm:cxn modelId="{976B53FA-7C70-499D-BBB8-7DA88E5585E4}" type="presParOf" srcId="{EBEAF5AC-BCA7-4780-BF24-AEA00FC7301A}" destId="{81C14B13-6910-4C69-949C-426A9239BC88}" srcOrd="0" destOrd="0" presId="urn:microsoft.com/office/officeart/2005/8/layout/chevronAccent+Icon"/>
    <dgm:cxn modelId="{01F42C28-310D-441D-9C11-6A95A10302D5}" type="presParOf" srcId="{EBEAF5AC-BCA7-4780-BF24-AEA00FC7301A}" destId="{67F2814C-B236-4D1C-9146-7495FF579DCA}" srcOrd="1" destOrd="0" presId="urn:microsoft.com/office/officeart/2005/8/layout/chevronAccent+Icon"/>
    <dgm:cxn modelId="{634F914F-ACB8-4909-AEEA-7F6C2743D299}" type="presParOf" srcId="{F8043C13-D691-44B3-9925-B1A80873509E}" destId="{E31ED748-3EB3-4D7A-889D-C61E02E46D1B}" srcOrd="7" destOrd="0" presId="urn:microsoft.com/office/officeart/2005/8/layout/chevronAccent+Icon"/>
    <dgm:cxn modelId="{638D7F5F-B398-4285-B07C-84A6A90045E6}" type="presParOf" srcId="{F8043C13-D691-44B3-9925-B1A80873509E}" destId="{09BFC0A6-33EE-4AC9-8C84-159D8ED4067E}" srcOrd="8" destOrd="0" presId="urn:microsoft.com/office/officeart/2005/8/layout/chevronAccent+Icon"/>
    <dgm:cxn modelId="{644B9CE8-90D2-4268-90FF-FC2C88FF560B}" type="presParOf" srcId="{09BFC0A6-33EE-4AC9-8C84-159D8ED4067E}" destId="{8289E2CF-A605-4A6E-A593-64B9B7971B5A}" srcOrd="0" destOrd="0" presId="urn:microsoft.com/office/officeart/2005/8/layout/chevronAccent+Icon"/>
    <dgm:cxn modelId="{18E5BFD4-9A8C-43D3-B711-057F6F3B9E35}" type="presParOf" srcId="{09BFC0A6-33EE-4AC9-8C84-159D8ED4067E}" destId="{25B4772D-AFB2-497C-91A1-C4393DDD3700}"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9491CE3-F965-446D-ACF9-E4C01A968E9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6657AD4-5ADC-42F9-8A1C-5426E6438F0F}">
      <dgm:prSet/>
      <dgm:spPr/>
      <dgm:t>
        <a:bodyPr/>
        <a:lstStyle/>
        <a:p>
          <a:pPr>
            <a:lnSpc>
              <a:spcPct val="100000"/>
            </a:lnSpc>
          </a:pPr>
          <a:r>
            <a:rPr lang="en-US"/>
            <a:t>Generate a Decision Tree for given problem.</a:t>
          </a:r>
        </a:p>
      </dgm:t>
    </dgm:pt>
    <dgm:pt modelId="{7F4F8C7B-C5AC-4139-9D3F-D74A81E1D3B7}" type="parTrans" cxnId="{87B84615-F18D-4D43-8AA0-F82C0DC10286}">
      <dgm:prSet/>
      <dgm:spPr/>
      <dgm:t>
        <a:bodyPr/>
        <a:lstStyle/>
        <a:p>
          <a:endParaRPr lang="en-US"/>
        </a:p>
      </dgm:t>
    </dgm:pt>
    <dgm:pt modelId="{F916D380-FBAC-4F68-8B6B-1FB59E37888C}" type="sibTrans" cxnId="{87B84615-F18D-4D43-8AA0-F82C0DC10286}">
      <dgm:prSet/>
      <dgm:spPr/>
      <dgm:t>
        <a:bodyPr/>
        <a:lstStyle/>
        <a:p>
          <a:endParaRPr lang="en-US"/>
        </a:p>
      </dgm:t>
    </dgm:pt>
    <dgm:pt modelId="{5D8AC96C-3147-4AA9-964A-DC2EBF1BCF64}">
      <dgm:prSet/>
      <dgm:spPr/>
      <dgm:t>
        <a:bodyPr/>
        <a:lstStyle/>
        <a:p>
          <a:pPr>
            <a:lnSpc>
              <a:spcPct val="100000"/>
            </a:lnSpc>
          </a:pPr>
          <a:r>
            <a:rPr lang="en-US"/>
            <a:t>Develop a model from the generated decision tree.</a:t>
          </a:r>
        </a:p>
      </dgm:t>
    </dgm:pt>
    <dgm:pt modelId="{EFB815FF-6640-4BFB-A0EB-CEEF3D400998}" type="parTrans" cxnId="{6DF13F36-D3F5-4041-8D75-B873D9256018}">
      <dgm:prSet/>
      <dgm:spPr/>
      <dgm:t>
        <a:bodyPr/>
        <a:lstStyle/>
        <a:p>
          <a:endParaRPr lang="en-US"/>
        </a:p>
      </dgm:t>
    </dgm:pt>
    <dgm:pt modelId="{D6B2E80A-7BFF-44E2-B4A2-844D0AF160C6}" type="sibTrans" cxnId="{6DF13F36-D3F5-4041-8D75-B873D9256018}">
      <dgm:prSet/>
      <dgm:spPr/>
      <dgm:t>
        <a:bodyPr/>
        <a:lstStyle/>
        <a:p>
          <a:endParaRPr lang="en-US"/>
        </a:p>
      </dgm:t>
    </dgm:pt>
    <dgm:pt modelId="{00D26420-6EBD-4A4B-BE2F-F2FF96987405}">
      <dgm:prSet/>
      <dgm:spPr/>
      <dgm:t>
        <a:bodyPr/>
        <a:lstStyle/>
        <a:p>
          <a:pPr>
            <a:lnSpc>
              <a:spcPct val="100000"/>
            </a:lnSpc>
          </a:pPr>
          <a:r>
            <a:rPr lang="en-US" dirty="0"/>
            <a:t>Deploy the model into RESTful Web API.</a:t>
          </a:r>
        </a:p>
      </dgm:t>
    </dgm:pt>
    <dgm:pt modelId="{7D5CF0FD-984C-438F-8927-30FAF9DB3E04}" type="parTrans" cxnId="{409662B5-528D-41B3-BA50-F32EF3DDFEFB}">
      <dgm:prSet/>
      <dgm:spPr/>
      <dgm:t>
        <a:bodyPr/>
        <a:lstStyle/>
        <a:p>
          <a:endParaRPr lang="en-US"/>
        </a:p>
      </dgm:t>
    </dgm:pt>
    <dgm:pt modelId="{1A936964-6FD0-41E9-B840-12843D3EC571}" type="sibTrans" cxnId="{409662B5-528D-41B3-BA50-F32EF3DDFEFB}">
      <dgm:prSet/>
      <dgm:spPr/>
      <dgm:t>
        <a:bodyPr/>
        <a:lstStyle/>
        <a:p>
          <a:endParaRPr lang="en-US"/>
        </a:p>
      </dgm:t>
    </dgm:pt>
    <dgm:pt modelId="{8D180E55-7496-4F08-B63A-568C6165D888}">
      <dgm:prSet/>
      <dgm:spPr/>
      <dgm:t>
        <a:bodyPr/>
        <a:lstStyle/>
        <a:p>
          <a:pPr>
            <a:lnSpc>
              <a:spcPct val="100000"/>
            </a:lnSpc>
          </a:pPr>
          <a:r>
            <a:rPr lang="en-US" dirty="0"/>
            <a:t>Predict the water quality parameters for given location, year and month</a:t>
          </a:r>
        </a:p>
      </dgm:t>
    </dgm:pt>
    <dgm:pt modelId="{3F6BAC97-D9EF-4CEE-9416-F79B005A9CE8}" type="parTrans" cxnId="{61F06668-3CB5-4AFF-82DC-27B19A1480F9}">
      <dgm:prSet/>
      <dgm:spPr/>
      <dgm:t>
        <a:bodyPr/>
        <a:lstStyle/>
        <a:p>
          <a:endParaRPr lang="en-US"/>
        </a:p>
      </dgm:t>
    </dgm:pt>
    <dgm:pt modelId="{E26E4B1C-C850-46F9-AAE4-BE2F741A72F9}" type="sibTrans" cxnId="{61F06668-3CB5-4AFF-82DC-27B19A1480F9}">
      <dgm:prSet/>
      <dgm:spPr/>
      <dgm:t>
        <a:bodyPr/>
        <a:lstStyle/>
        <a:p>
          <a:endParaRPr lang="en-US"/>
        </a:p>
      </dgm:t>
    </dgm:pt>
    <dgm:pt modelId="{2972936F-A5F7-4067-99EF-5B761E0FBF72}">
      <dgm:prSet/>
      <dgm:spPr/>
      <dgm:t>
        <a:bodyPr/>
        <a:lstStyle/>
        <a:p>
          <a:pPr>
            <a:lnSpc>
              <a:spcPct val="100000"/>
            </a:lnSpc>
          </a:pPr>
          <a:r>
            <a:rPr lang="en-US" dirty="0"/>
            <a:t>Alert the user via mobile app if the water quality range is different in future. </a:t>
          </a:r>
        </a:p>
      </dgm:t>
    </dgm:pt>
    <dgm:pt modelId="{16B8FD44-81E9-498E-BA6B-8686C0C9DB81}" type="parTrans" cxnId="{47D4A59A-5AF7-4FB2-9426-427E408F93D1}">
      <dgm:prSet/>
      <dgm:spPr/>
      <dgm:t>
        <a:bodyPr/>
        <a:lstStyle/>
        <a:p>
          <a:endParaRPr lang="en-US"/>
        </a:p>
      </dgm:t>
    </dgm:pt>
    <dgm:pt modelId="{FF419815-9DC0-4467-8AAF-B44775AA5DC2}" type="sibTrans" cxnId="{47D4A59A-5AF7-4FB2-9426-427E408F93D1}">
      <dgm:prSet/>
      <dgm:spPr/>
      <dgm:t>
        <a:bodyPr/>
        <a:lstStyle/>
        <a:p>
          <a:endParaRPr lang="en-US"/>
        </a:p>
      </dgm:t>
    </dgm:pt>
    <dgm:pt modelId="{9274B56C-A007-4F8D-A62F-18332C3A244B}">
      <dgm:prSet/>
      <dgm:spPr/>
      <dgm:t>
        <a:bodyPr/>
        <a:lstStyle/>
        <a:p>
          <a:pPr>
            <a:lnSpc>
              <a:spcPct val="100000"/>
            </a:lnSpc>
          </a:pPr>
          <a:r>
            <a:rPr lang="en-US" dirty="0"/>
            <a:t>Connect Google Map API to fetch user location via Mobile GPS</a:t>
          </a:r>
        </a:p>
      </dgm:t>
    </dgm:pt>
    <dgm:pt modelId="{7B1A14F5-F10F-4A11-9156-AB51F2A2FAB5}" type="parTrans" cxnId="{919B136F-3D2F-4C51-BB5C-E93A7B6AB525}">
      <dgm:prSet/>
      <dgm:spPr/>
      <dgm:t>
        <a:bodyPr/>
        <a:lstStyle/>
        <a:p>
          <a:endParaRPr lang="en-US"/>
        </a:p>
      </dgm:t>
    </dgm:pt>
    <dgm:pt modelId="{5FB891AB-ED6D-443E-9502-4E5BB2406112}" type="sibTrans" cxnId="{919B136F-3D2F-4C51-BB5C-E93A7B6AB525}">
      <dgm:prSet/>
      <dgm:spPr/>
      <dgm:t>
        <a:bodyPr/>
        <a:lstStyle/>
        <a:p>
          <a:endParaRPr lang="en-US"/>
        </a:p>
      </dgm:t>
    </dgm:pt>
    <dgm:pt modelId="{A45EA9B9-5839-46DE-862C-F1DDE6E2559C}" type="pres">
      <dgm:prSet presAssocID="{39491CE3-F965-446D-ACF9-E4C01A968E91}" presName="root" presStyleCnt="0">
        <dgm:presLayoutVars>
          <dgm:dir/>
          <dgm:resizeHandles val="exact"/>
        </dgm:presLayoutVars>
      </dgm:prSet>
      <dgm:spPr/>
    </dgm:pt>
    <dgm:pt modelId="{3630AB39-7F53-4F81-826B-71CA53B5C69A}" type="pres">
      <dgm:prSet presAssocID="{66657AD4-5ADC-42F9-8A1C-5426E6438F0F}" presName="compNode" presStyleCnt="0"/>
      <dgm:spPr/>
    </dgm:pt>
    <dgm:pt modelId="{4BFBB398-556A-4DCB-A971-BE1815B2D55A}" type="pres">
      <dgm:prSet presAssocID="{66657AD4-5ADC-42F9-8A1C-5426E6438F0F}" presName="bgRect" presStyleLbl="bgShp" presStyleIdx="0" presStyleCnt="6"/>
      <dgm:spPr/>
    </dgm:pt>
    <dgm:pt modelId="{C7F11ECC-BC3E-4515-A9F4-1C98CDAD8181}" type="pres">
      <dgm:prSet presAssocID="{66657AD4-5ADC-42F9-8A1C-5426E6438F0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circle"/>
        </a:ext>
      </dgm:extLst>
    </dgm:pt>
    <dgm:pt modelId="{F76E1103-A74D-4119-B014-535402DDB1AF}" type="pres">
      <dgm:prSet presAssocID="{66657AD4-5ADC-42F9-8A1C-5426E6438F0F}" presName="spaceRect" presStyleCnt="0"/>
      <dgm:spPr/>
    </dgm:pt>
    <dgm:pt modelId="{9D4F6D7B-CC4F-4802-85DC-1402EBD377C1}" type="pres">
      <dgm:prSet presAssocID="{66657AD4-5ADC-42F9-8A1C-5426E6438F0F}" presName="parTx" presStyleLbl="revTx" presStyleIdx="0" presStyleCnt="6">
        <dgm:presLayoutVars>
          <dgm:chMax val="0"/>
          <dgm:chPref val="0"/>
        </dgm:presLayoutVars>
      </dgm:prSet>
      <dgm:spPr/>
    </dgm:pt>
    <dgm:pt modelId="{0D62B068-99E2-4425-BC83-683E6DADEF7E}" type="pres">
      <dgm:prSet presAssocID="{F916D380-FBAC-4F68-8B6B-1FB59E37888C}" presName="sibTrans" presStyleCnt="0"/>
      <dgm:spPr/>
    </dgm:pt>
    <dgm:pt modelId="{28EB97A7-ABBD-4BB2-BABF-2617990680AD}" type="pres">
      <dgm:prSet presAssocID="{5D8AC96C-3147-4AA9-964A-DC2EBF1BCF64}" presName="compNode" presStyleCnt="0"/>
      <dgm:spPr/>
    </dgm:pt>
    <dgm:pt modelId="{F3336EA8-FB0B-4CB2-947A-E94410D45531}" type="pres">
      <dgm:prSet presAssocID="{5D8AC96C-3147-4AA9-964A-DC2EBF1BCF64}" presName="bgRect" presStyleLbl="bgShp" presStyleIdx="1" presStyleCnt="6"/>
      <dgm:spPr/>
    </dgm:pt>
    <dgm:pt modelId="{9E108FC0-6005-4EFF-AF50-1DE2C4F60BB7}" type="pres">
      <dgm:prSet presAssocID="{5D8AC96C-3147-4AA9-964A-DC2EBF1BCF6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E87C8D71-3CD4-4BD8-BAEB-E3733E3405EA}" type="pres">
      <dgm:prSet presAssocID="{5D8AC96C-3147-4AA9-964A-DC2EBF1BCF64}" presName="spaceRect" presStyleCnt="0"/>
      <dgm:spPr/>
    </dgm:pt>
    <dgm:pt modelId="{FA6D338B-8CA9-451C-82FA-59988704116E}" type="pres">
      <dgm:prSet presAssocID="{5D8AC96C-3147-4AA9-964A-DC2EBF1BCF64}" presName="parTx" presStyleLbl="revTx" presStyleIdx="1" presStyleCnt="6">
        <dgm:presLayoutVars>
          <dgm:chMax val="0"/>
          <dgm:chPref val="0"/>
        </dgm:presLayoutVars>
      </dgm:prSet>
      <dgm:spPr/>
    </dgm:pt>
    <dgm:pt modelId="{C409148D-A61F-4F8F-8089-AB5C30D7ECD5}" type="pres">
      <dgm:prSet presAssocID="{D6B2E80A-7BFF-44E2-B4A2-844D0AF160C6}" presName="sibTrans" presStyleCnt="0"/>
      <dgm:spPr/>
    </dgm:pt>
    <dgm:pt modelId="{C61F71B9-5481-44EB-B2E1-1FDA0E65ED20}" type="pres">
      <dgm:prSet presAssocID="{00D26420-6EBD-4A4B-BE2F-F2FF96987405}" presName="compNode" presStyleCnt="0"/>
      <dgm:spPr/>
    </dgm:pt>
    <dgm:pt modelId="{911CB064-6355-41F7-83CE-1263A9E3F460}" type="pres">
      <dgm:prSet presAssocID="{00D26420-6EBD-4A4B-BE2F-F2FF96987405}" presName="bgRect" presStyleLbl="bgShp" presStyleIdx="2" presStyleCnt="6"/>
      <dgm:spPr/>
    </dgm:pt>
    <dgm:pt modelId="{158D926D-11F9-4651-BC7C-CD72087AA8F7}" type="pres">
      <dgm:prSet presAssocID="{00D26420-6EBD-4A4B-BE2F-F2FF9698740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tubes"/>
        </a:ext>
      </dgm:extLst>
    </dgm:pt>
    <dgm:pt modelId="{3DACD3EA-328F-4909-9AAB-0CA74AD7FDFD}" type="pres">
      <dgm:prSet presAssocID="{00D26420-6EBD-4A4B-BE2F-F2FF96987405}" presName="spaceRect" presStyleCnt="0"/>
      <dgm:spPr/>
    </dgm:pt>
    <dgm:pt modelId="{6410C06F-0E8C-4F97-93A0-67F43EA26BD9}" type="pres">
      <dgm:prSet presAssocID="{00D26420-6EBD-4A4B-BE2F-F2FF96987405}" presName="parTx" presStyleLbl="revTx" presStyleIdx="2" presStyleCnt="6">
        <dgm:presLayoutVars>
          <dgm:chMax val="0"/>
          <dgm:chPref val="0"/>
        </dgm:presLayoutVars>
      </dgm:prSet>
      <dgm:spPr/>
    </dgm:pt>
    <dgm:pt modelId="{0000551E-EBA4-45B3-9211-2CB91674573C}" type="pres">
      <dgm:prSet presAssocID="{1A936964-6FD0-41E9-B840-12843D3EC571}" presName="sibTrans" presStyleCnt="0"/>
      <dgm:spPr/>
    </dgm:pt>
    <dgm:pt modelId="{84E33D70-0C02-4A16-884E-785585ABB8B7}" type="pres">
      <dgm:prSet presAssocID="{9274B56C-A007-4F8D-A62F-18332C3A244B}" presName="compNode" presStyleCnt="0"/>
      <dgm:spPr/>
    </dgm:pt>
    <dgm:pt modelId="{3E4155F3-644B-4457-B9EB-28FED92F0B4B}" type="pres">
      <dgm:prSet presAssocID="{9274B56C-A007-4F8D-A62F-18332C3A244B}" presName="bgRect" presStyleLbl="bgShp" presStyleIdx="3" presStyleCnt="6"/>
      <dgm:spPr/>
    </dgm:pt>
    <dgm:pt modelId="{183C8306-405C-4797-A22B-A106BB1AAE3B}" type="pres">
      <dgm:prSet presAssocID="{9274B56C-A007-4F8D-A62F-18332C3A244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arker"/>
        </a:ext>
      </dgm:extLst>
    </dgm:pt>
    <dgm:pt modelId="{28FDB97D-BE95-428A-A941-7327098B5C96}" type="pres">
      <dgm:prSet presAssocID="{9274B56C-A007-4F8D-A62F-18332C3A244B}" presName="spaceRect" presStyleCnt="0"/>
      <dgm:spPr/>
    </dgm:pt>
    <dgm:pt modelId="{FB96919E-1334-4B33-ADCF-D9288FD8ACAA}" type="pres">
      <dgm:prSet presAssocID="{9274B56C-A007-4F8D-A62F-18332C3A244B}" presName="parTx" presStyleLbl="revTx" presStyleIdx="3" presStyleCnt="6">
        <dgm:presLayoutVars>
          <dgm:chMax val="0"/>
          <dgm:chPref val="0"/>
        </dgm:presLayoutVars>
      </dgm:prSet>
      <dgm:spPr/>
    </dgm:pt>
    <dgm:pt modelId="{FB21E1A2-308B-4097-B7D5-E08E60413FEC}" type="pres">
      <dgm:prSet presAssocID="{5FB891AB-ED6D-443E-9502-4E5BB2406112}" presName="sibTrans" presStyleCnt="0"/>
      <dgm:spPr/>
    </dgm:pt>
    <dgm:pt modelId="{4C6CA99A-C742-453C-A27C-80E0AA2B9850}" type="pres">
      <dgm:prSet presAssocID="{8D180E55-7496-4F08-B63A-568C6165D888}" presName="compNode" presStyleCnt="0"/>
      <dgm:spPr/>
    </dgm:pt>
    <dgm:pt modelId="{DD73055A-02B6-49CD-A7F0-9F7F1850BD93}" type="pres">
      <dgm:prSet presAssocID="{8D180E55-7496-4F08-B63A-568C6165D888}" presName="bgRect" presStyleLbl="bgShp" presStyleIdx="4" presStyleCnt="6"/>
      <dgm:spPr/>
    </dgm:pt>
    <dgm:pt modelId="{769E0298-7D5B-466A-86C5-5223201DC194}" type="pres">
      <dgm:prSet presAssocID="{8D180E55-7496-4F08-B63A-568C6165D88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eaker"/>
        </a:ext>
      </dgm:extLst>
    </dgm:pt>
    <dgm:pt modelId="{548F139A-8038-4E2E-82B4-F2B67111A701}" type="pres">
      <dgm:prSet presAssocID="{8D180E55-7496-4F08-B63A-568C6165D888}" presName="spaceRect" presStyleCnt="0"/>
      <dgm:spPr/>
    </dgm:pt>
    <dgm:pt modelId="{CEED0663-DD6F-4087-97D6-AEA6DF31D828}" type="pres">
      <dgm:prSet presAssocID="{8D180E55-7496-4F08-B63A-568C6165D888}" presName="parTx" presStyleLbl="revTx" presStyleIdx="4" presStyleCnt="6">
        <dgm:presLayoutVars>
          <dgm:chMax val="0"/>
          <dgm:chPref val="0"/>
        </dgm:presLayoutVars>
      </dgm:prSet>
      <dgm:spPr/>
    </dgm:pt>
    <dgm:pt modelId="{43013F4B-6862-4F77-9669-776C7C5D8CCC}" type="pres">
      <dgm:prSet presAssocID="{E26E4B1C-C850-46F9-AAE4-BE2F741A72F9}" presName="sibTrans" presStyleCnt="0"/>
      <dgm:spPr/>
    </dgm:pt>
    <dgm:pt modelId="{119CF4CD-56C1-41BC-AD3B-68B4FE30C7A4}" type="pres">
      <dgm:prSet presAssocID="{2972936F-A5F7-4067-99EF-5B761E0FBF72}" presName="compNode" presStyleCnt="0"/>
      <dgm:spPr/>
    </dgm:pt>
    <dgm:pt modelId="{9000C716-B371-4184-8A8E-00F9D69D213C}" type="pres">
      <dgm:prSet presAssocID="{2972936F-A5F7-4067-99EF-5B761E0FBF72}" presName="bgRect" presStyleLbl="bgShp" presStyleIdx="5" presStyleCnt="6"/>
      <dgm:spPr/>
    </dgm:pt>
    <dgm:pt modelId="{988D7503-DA6A-4984-9C83-EB797D286968}" type="pres">
      <dgm:prSet presAssocID="{2972936F-A5F7-4067-99EF-5B761E0FBF7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ater"/>
        </a:ext>
      </dgm:extLst>
    </dgm:pt>
    <dgm:pt modelId="{A9740B8F-5DE6-4171-A2CD-8A603E77802B}" type="pres">
      <dgm:prSet presAssocID="{2972936F-A5F7-4067-99EF-5B761E0FBF72}" presName="spaceRect" presStyleCnt="0"/>
      <dgm:spPr/>
    </dgm:pt>
    <dgm:pt modelId="{11CE3E24-C89D-4C65-AFB4-EE48E307379E}" type="pres">
      <dgm:prSet presAssocID="{2972936F-A5F7-4067-99EF-5B761E0FBF72}" presName="parTx" presStyleLbl="revTx" presStyleIdx="5" presStyleCnt="6">
        <dgm:presLayoutVars>
          <dgm:chMax val="0"/>
          <dgm:chPref val="0"/>
        </dgm:presLayoutVars>
      </dgm:prSet>
      <dgm:spPr/>
    </dgm:pt>
  </dgm:ptLst>
  <dgm:cxnLst>
    <dgm:cxn modelId="{87B84615-F18D-4D43-8AA0-F82C0DC10286}" srcId="{39491CE3-F965-446D-ACF9-E4C01A968E91}" destId="{66657AD4-5ADC-42F9-8A1C-5426E6438F0F}" srcOrd="0" destOrd="0" parTransId="{7F4F8C7B-C5AC-4139-9D3F-D74A81E1D3B7}" sibTransId="{F916D380-FBAC-4F68-8B6B-1FB59E37888C}"/>
    <dgm:cxn modelId="{9D1DFE22-19D0-4EFF-9D25-DDFCB1F7D240}" type="presOf" srcId="{00D26420-6EBD-4A4B-BE2F-F2FF96987405}" destId="{6410C06F-0E8C-4F97-93A0-67F43EA26BD9}" srcOrd="0" destOrd="0" presId="urn:microsoft.com/office/officeart/2018/2/layout/IconVerticalSolidList"/>
    <dgm:cxn modelId="{1BA71033-13C9-4CAC-B852-7DCD14EA8025}" type="presOf" srcId="{9274B56C-A007-4F8D-A62F-18332C3A244B}" destId="{FB96919E-1334-4B33-ADCF-D9288FD8ACAA}" srcOrd="0" destOrd="0" presId="urn:microsoft.com/office/officeart/2018/2/layout/IconVerticalSolidList"/>
    <dgm:cxn modelId="{6DF13F36-D3F5-4041-8D75-B873D9256018}" srcId="{39491CE3-F965-446D-ACF9-E4C01A968E91}" destId="{5D8AC96C-3147-4AA9-964A-DC2EBF1BCF64}" srcOrd="1" destOrd="0" parTransId="{EFB815FF-6640-4BFB-A0EB-CEEF3D400998}" sibTransId="{D6B2E80A-7BFF-44E2-B4A2-844D0AF160C6}"/>
    <dgm:cxn modelId="{61F06668-3CB5-4AFF-82DC-27B19A1480F9}" srcId="{39491CE3-F965-446D-ACF9-E4C01A968E91}" destId="{8D180E55-7496-4F08-B63A-568C6165D888}" srcOrd="4" destOrd="0" parTransId="{3F6BAC97-D9EF-4CEE-9416-F79B005A9CE8}" sibTransId="{E26E4B1C-C850-46F9-AAE4-BE2F741A72F9}"/>
    <dgm:cxn modelId="{919B136F-3D2F-4C51-BB5C-E93A7B6AB525}" srcId="{39491CE3-F965-446D-ACF9-E4C01A968E91}" destId="{9274B56C-A007-4F8D-A62F-18332C3A244B}" srcOrd="3" destOrd="0" parTransId="{7B1A14F5-F10F-4A11-9156-AB51F2A2FAB5}" sibTransId="{5FB891AB-ED6D-443E-9502-4E5BB2406112}"/>
    <dgm:cxn modelId="{A6CC8780-52A8-447F-9005-E1FD1F5D4FED}" type="presOf" srcId="{66657AD4-5ADC-42F9-8A1C-5426E6438F0F}" destId="{9D4F6D7B-CC4F-4802-85DC-1402EBD377C1}" srcOrd="0" destOrd="0" presId="urn:microsoft.com/office/officeart/2018/2/layout/IconVerticalSolidList"/>
    <dgm:cxn modelId="{709F1893-E7A2-41AE-913E-EE1425F731EA}" type="presOf" srcId="{39491CE3-F965-446D-ACF9-E4C01A968E91}" destId="{A45EA9B9-5839-46DE-862C-F1DDE6E2559C}" srcOrd="0" destOrd="0" presId="urn:microsoft.com/office/officeart/2018/2/layout/IconVerticalSolidList"/>
    <dgm:cxn modelId="{47D4A59A-5AF7-4FB2-9426-427E408F93D1}" srcId="{39491CE3-F965-446D-ACF9-E4C01A968E91}" destId="{2972936F-A5F7-4067-99EF-5B761E0FBF72}" srcOrd="5" destOrd="0" parTransId="{16B8FD44-81E9-498E-BA6B-8686C0C9DB81}" sibTransId="{FF419815-9DC0-4467-8AAF-B44775AA5DC2}"/>
    <dgm:cxn modelId="{CE33799E-9116-4019-AE49-F9BCA58CC58A}" type="presOf" srcId="{2972936F-A5F7-4067-99EF-5B761E0FBF72}" destId="{11CE3E24-C89D-4C65-AFB4-EE48E307379E}" srcOrd="0" destOrd="0" presId="urn:microsoft.com/office/officeart/2018/2/layout/IconVerticalSolidList"/>
    <dgm:cxn modelId="{409662B5-528D-41B3-BA50-F32EF3DDFEFB}" srcId="{39491CE3-F965-446D-ACF9-E4C01A968E91}" destId="{00D26420-6EBD-4A4B-BE2F-F2FF96987405}" srcOrd="2" destOrd="0" parTransId="{7D5CF0FD-984C-438F-8927-30FAF9DB3E04}" sibTransId="{1A936964-6FD0-41E9-B840-12843D3EC571}"/>
    <dgm:cxn modelId="{EA12DAC5-E358-4D9A-8BA1-741267B7F900}" type="presOf" srcId="{5D8AC96C-3147-4AA9-964A-DC2EBF1BCF64}" destId="{FA6D338B-8CA9-451C-82FA-59988704116E}" srcOrd="0" destOrd="0" presId="urn:microsoft.com/office/officeart/2018/2/layout/IconVerticalSolidList"/>
    <dgm:cxn modelId="{8E81F6FE-D532-4C40-B111-1EE35B28B97A}" type="presOf" srcId="{8D180E55-7496-4F08-B63A-568C6165D888}" destId="{CEED0663-DD6F-4087-97D6-AEA6DF31D828}" srcOrd="0" destOrd="0" presId="urn:microsoft.com/office/officeart/2018/2/layout/IconVerticalSolidList"/>
    <dgm:cxn modelId="{F58D5044-0C6E-40FB-B56C-1A228682B939}" type="presParOf" srcId="{A45EA9B9-5839-46DE-862C-F1DDE6E2559C}" destId="{3630AB39-7F53-4F81-826B-71CA53B5C69A}" srcOrd="0" destOrd="0" presId="urn:microsoft.com/office/officeart/2018/2/layout/IconVerticalSolidList"/>
    <dgm:cxn modelId="{E28C3411-EAF1-4E67-AEB7-F7E5A5AA77B2}" type="presParOf" srcId="{3630AB39-7F53-4F81-826B-71CA53B5C69A}" destId="{4BFBB398-556A-4DCB-A971-BE1815B2D55A}" srcOrd="0" destOrd="0" presId="urn:microsoft.com/office/officeart/2018/2/layout/IconVerticalSolidList"/>
    <dgm:cxn modelId="{6AB5A5FC-4597-4CF5-95C1-554368F3A662}" type="presParOf" srcId="{3630AB39-7F53-4F81-826B-71CA53B5C69A}" destId="{C7F11ECC-BC3E-4515-A9F4-1C98CDAD8181}" srcOrd="1" destOrd="0" presId="urn:microsoft.com/office/officeart/2018/2/layout/IconVerticalSolidList"/>
    <dgm:cxn modelId="{1BDF4F94-822E-4325-8E9E-65D3570AB129}" type="presParOf" srcId="{3630AB39-7F53-4F81-826B-71CA53B5C69A}" destId="{F76E1103-A74D-4119-B014-535402DDB1AF}" srcOrd="2" destOrd="0" presId="urn:microsoft.com/office/officeart/2018/2/layout/IconVerticalSolidList"/>
    <dgm:cxn modelId="{4D0ADB4F-7E9F-4827-9F74-447D4E7807C5}" type="presParOf" srcId="{3630AB39-7F53-4F81-826B-71CA53B5C69A}" destId="{9D4F6D7B-CC4F-4802-85DC-1402EBD377C1}" srcOrd="3" destOrd="0" presId="urn:microsoft.com/office/officeart/2018/2/layout/IconVerticalSolidList"/>
    <dgm:cxn modelId="{900418E1-F14A-44B6-BA1B-0EE94AD11BC8}" type="presParOf" srcId="{A45EA9B9-5839-46DE-862C-F1DDE6E2559C}" destId="{0D62B068-99E2-4425-BC83-683E6DADEF7E}" srcOrd="1" destOrd="0" presId="urn:microsoft.com/office/officeart/2018/2/layout/IconVerticalSolidList"/>
    <dgm:cxn modelId="{6223E464-9B27-43A5-8DA5-A8A0BF16A80A}" type="presParOf" srcId="{A45EA9B9-5839-46DE-862C-F1DDE6E2559C}" destId="{28EB97A7-ABBD-4BB2-BABF-2617990680AD}" srcOrd="2" destOrd="0" presId="urn:microsoft.com/office/officeart/2018/2/layout/IconVerticalSolidList"/>
    <dgm:cxn modelId="{44CA6024-78E4-45E2-97B3-DD818DE218F2}" type="presParOf" srcId="{28EB97A7-ABBD-4BB2-BABF-2617990680AD}" destId="{F3336EA8-FB0B-4CB2-947A-E94410D45531}" srcOrd="0" destOrd="0" presId="urn:microsoft.com/office/officeart/2018/2/layout/IconVerticalSolidList"/>
    <dgm:cxn modelId="{5BFDBF17-EE9D-47B1-87F1-4DD561550C11}" type="presParOf" srcId="{28EB97A7-ABBD-4BB2-BABF-2617990680AD}" destId="{9E108FC0-6005-4EFF-AF50-1DE2C4F60BB7}" srcOrd="1" destOrd="0" presId="urn:microsoft.com/office/officeart/2018/2/layout/IconVerticalSolidList"/>
    <dgm:cxn modelId="{1BAF7E8D-8D4B-4402-ADC5-998E630E0DE6}" type="presParOf" srcId="{28EB97A7-ABBD-4BB2-BABF-2617990680AD}" destId="{E87C8D71-3CD4-4BD8-BAEB-E3733E3405EA}" srcOrd="2" destOrd="0" presId="urn:microsoft.com/office/officeart/2018/2/layout/IconVerticalSolidList"/>
    <dgm:cxn modelId="{104247FB-CC1D-431C-9C10-FEC5F0D8A511}" type="presParOf" srcId="{28EB97A7-ABBD-4BB2-BABF-2617990680AD}" destId="{FA6D338B-8CA9-451C-82FA-59988704116E}" srcOrd="3" destOrd="0" presId="urn:microsoft.com/office/officeart/2018/2/layout/IconVerticalSolidList"/>
    <dgm:cxn modelId="{B6308D41-F5B1-4EB1-81BF-9ECD374CD789}" type="presParOf" srcId="{A45EA9B9-5839-46DE-862C-F1DDE6E2559C}" destId="{C409148D-A61F-4F8F-8089-AB5C30D7ECD5}" srcOrd="3" destOrd="0" presId="urn:microsoft.com/office/officeart/2018/2/layout/IconVerticalSolidList"/>
    <dgm:cxn modelId="{2E7878ED-A920-4EF7-804F-BDE9CD851E7B}" type="presParOf" srcId="{A45EA9B9-5839-46DE-862C-F1DDE6E2559C}" destId="{C61F71B9-5481-44EB-B2E1-1FDA0E65ED20}" srcOrd="4" destOrd="0" presId="urn:microsoft.com/office/officeart/2018/2/layout/IconVerticalSolidList"/>
    <dgm:cxn modelId="{230282C1-9F9F-4A65-957D-2067D04E2B48}" type="presParOf" srcId="{C61F71B9-5481-44EB-B2E1-1FDA0E65ED20}" destId="{911CB064-6355-41F7-83CE-1263A9E3F460}" srcOrd="0" destOrd="0" presId="urn:microsoft.com/office/officeart/2018/2/layout/IconVerticalSolidList"/>
    <dgm:cxn modelId="{1317FE71-F4A0-42DE-BB88-427D3ECC2892}" type="presParOf" srcId="{C61F71B9-5481-44EB-B2E1-1FDA0E65ED20}" destId="{158D926D-11F9-4651-BC7C-CD72087AA8F7}" srcOrd="1" destOrd="0" presId="urn:microsoft.com/office/officeart/2018/2/layout/IconVerticalSolidList"/>
    <dgm:cxn modelId="{37982235-A729-4AC5-8C11-C152AB35E09D}" type="presParOf" srcId="{C61F71B9-5481-44EB-B2E1-1FDA0E65ED20}" destId="{3DACD3EA-328F-4909-9AAB-0CA74AD7FDFD}" srcOrd="2" destOrd="0" presId="urn:microsoft.com/office/officeart/2018/2/layout/IconVerticalSolidList"/>
    <dgm:cxn modelId="{18744492-0201-40B0-B6A2-476378427D99}" type="presParOf" srcId="{C61F71B9-5481-44EB-B2E1-1FDA0E65ED20}" destId="{6410C06F-0E8C-4F97-93A0-67F43EA26BD9}" srcOrd="3" destOrd="0" presId="urn:microsoft.com/office/officeart/2018/2/layout/IconVerticalSolidList"/>
    <dgm:cxn modelId="{1BD2F21F-496B-441E-9D2B-F5ABA8EB8E86}" type="presParOf" srcId="{A45EA9B9-5839-46DE-862C-F1DDE6E2559C}" destId="{0000551E-EBA4-45B3-9211-2CB91674573C}" srcOrd="5" destOrd="0" presId="urn:microsoft.com/office/officeart/2018/2/layout/IconVerticalSolidList"/>
    <dgm:cxn modelId="{FD571FD2-4507-4A5D-92F8-0349A5E563AD}" type="presParOf" srcId="{A45EA9B9-5839-46DE-862C-F1DDE6E2559C}" destId="{84E33D70-0C02-4A16-884E-785585ABB8B7}" srcOrd="6" destOrd="0" presId="urn:microsoft.com/office/officeart/2018/2/layout/IconVerticalSolidList"/>
    <dgm:cxn modelId="{F8F2BA81-62E2-4FAC-B2AF-6281CA3A2B88}" type="presParOf" srcId="{84E33D70-0C02-4A16-884E-785585ABB8B7}" destId="{3E4155F3-644B-4457-B9EB-28FED92F0B4B}" srcOrd="0" destOrd="0" presId="urn:microsoft.com/office/officeart/2018/2/layout/IconVerticalSolidList"/>
    <dgm:cxn modelId="{BF33AB75-25E8-4033-AD39-792BB3F03E25}" type="presParOf" srcId="{84E33D70-0C02-4A16-884E-785585ABB8B7}" destId="{183C8306-405C-4797-A22B-A106BB1AAE3B}" srcOrd="1" destOrd="0" presId="urn:microsoft.com/office/officeart/2018/2/layout/IconVerticalSolidList"/>
    <dgm:cxn modelId="{15160CB8-E38F-4316-B9F2-B1758E4BB01A}" type="presParOf" srcId="{84E33D70-0C02-4A16-884E-785585ABB8B7}" destId="{28FDB97D-BE95-428A-A941-7327098B5C96}" srcOrd="2" destOrd="0" presId="urn:microsoft.com/office/officeart/2018/2/layout/IconVerticalSolidList"/>
    <dgm:cxn modelId="{DA9BFBEA-A8ED-42CF-B54B-1B8DC82600AC}" type="presParOf" srcId="{84E33D70-0C02-4A16-884E-785585ABB8B7}" destId="{FB96919E-1334-4B33-ADCF-D9288FD8ACAA}" srcOrd="3" destOrd="0" presId="urn:microsoft.com/office/officeart/2018/2/layout/IconVerticalSolidList"/>
    <dgm:cxn modelId="{EA2E84D6-753B-4285-909A-EC4B9FF053B6}" type="presParOf" srcId="{A45EA9B9-5839-46DE-862C-F1DDE6E2559C}" destId="{FB21E1A2-308B-4097-B7D5-E08E60413FEC}" srcOrd="7" destOrd="0" presId="urn:microsoft.com/office/officeart/2018/2/layout/IconVerticalSolidList"/>
    <dgm:cxn modelId="{4B77C79B-1059-428B-84D5-AB1076B0424C}" type="presParOf" srcId="{A45EA9B9-5839-46DE-862C-F1DDE6E2559C}" destId="{4C6CA99A-C742-453C-A27C-80E0AA2B9850}" srcOrd="8" destOrd="0" presId="urn:microsoft.com/office/officeart/2018/2/layout/IconVerticalSolidList"/>
    <dgm:cxn modelId="{CE5442FE-97FF-4F81-ADEB-06427968AEF7}" type="presParOf" srcId="{4C6CA99A-C742-453C-A27C-80E0AA2B9850}" destId="{DD73055A-02B6-49CD-A7F0-9F7F1850BD93}" srcOrd="0" destOrd="0" presId="urn:microsoft.com/office/officeart/2018/2/layout/IconVerticalSolidList"/>
    <dgm:cxn modelId="{C214A956-14CF-4745-90A6-94C1602FE781}" type="presParOf" srcId="{4C6CA99A-C742-453C-A27C-80E0AA2B9850}" destId="{769E0298-7D5B-466A-86C5-5223201DC194}" srcOrd="1" destOrd="0" presId="urn:microsoft.com/office/officeart/2018/2/layout/IconVerticalSolidList"/>
    <dgm:cxn modelId="{3B043AD5-68CA-4B53-B40B-75642B2D6B0F}" type="presParOf" srcId="{4C6CA99A-C742-453C-A27C-80E0AA2B9850}" destId="{548F139A-8038-4E2E-82B4-F2B67111A701}" srcOrd="2" destOrd="0" presId="urn:microsoft.com/office/officeart/2018/2/layout/IconVerticalSolidList"/>
    <dgm:cxn modelId="{B20FE87F-1762-43ED-8195-B9B215A01F19}" type="presParOf" srcId="{4C6CA99A-C742-453C-A27C-80E0AA2B9850}" destId="{CEED0663-DD6F-4087-97D6-AEA6DF31D828}" srcOrd="3" destOrd="0" presId="urn:microsoft.com/office/officeart/2018/2/layout/IconVerticalSolidList"/>
    <dgm:cxn modelId="{7CEE84C6-ACB4-4686-A174-615B02794D73}" type="presParOf" srcId="{A45EA9B9-5839-46DE-862C-F1DDE6E2559C}" destId="{43013F4B-6862-4F77-9669-776C7C5D8CCC}" srcOrd="9" destOrd="0" presId="urn:microsoft.com/office/officeart/2018/2/layout/IconVerticalSolidList"/>
    <dgm:cxn modelId="{5BF589FA-1774-4530-BB05-9FFBCA734B53}" type="presParOf" srcId="{A45EA9B9-5839-46DE-862C-F1DDE6E2559C}" destId="{119CF4CD-56C1-41BC-AD3B-68B4FE30C7A4}" srcOrd="10" destOrd="0" presId="urn:microsoft.com/office/officeart/2018/2/layout/IconVerticalSolidList"/>
    <dgm:cxn modelId="{7ED7D175-272E-4C6F-B4A7-CD06C2694778}" type="presParOf" srcId="{119CF4CD-56C1-41BC-AD3B-68B4FE30C7A4}" destId="{9000C716-B371-4184-8A8E-00F9D69D213C}" srcOrd="0" destOrd="0" presId="urn:microsoft.com/office/officeart/2018/2/layout/IconVerticalSolidList"/>
    <dgm:cxn modelId="{993C913B-008E-4267-8865-512CDDC1C054}" type="presParOf" srcId="{119CF4CD-56C1-41BC-AD3B-68B4FE30C7A4}" destId="{988D7503-DA6A-4984-9C83-EB797D286968}" srcOrd="1" destOrd="0" presId="urn:microsoft.com/office/officeart/2018/2/layout/IconVerticalSolidList"/>
    <dgm:cxn modelId="{A4E8429F-8519-4B72-AA29-7FA5251ED877}" type="presParOf" srcId="{119CF4CD-56C1-41BC-AD3B-68B4FE30C7A4}" destId="{A9740B8F-5DE6-4171-A2CD-8A603E77802B}" srcOrd="2" destOrd="0" presId="urn:microsoft.com/office/officeart/2018/2/layout/IconVerticalSolidList"/>
    <dgm:cxn modelId="{698B6AA7-E286-46EB-99CF-24C8DE1D8D13}" type="presParOf" srcId="{119CF4CD-56C1-41BC-AD3B-68B4FE30C7A4}" destId="{11CE3E24-C89D-4C65-AFB4-EE48E307379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0BC8E0-746C-4F54-B1B2-1FEDB4B90201}"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42388F70-E95B-4ED7-9179-33B8A2F6BBE9}">
      <dgm:prSet phldrT="[Text]"/>
      <dgm:spPr/>
      <dgm:t>
        <a:bodyPr/>
        <a:lstStyle/>
        <a:p>
          <a:r>
            <a:rPr lang="en-US" dirty="0"/>
            <a:t>Programming Languages</a:t>
          </a:r>
        </a:p>
      </dgm:t>
    </dgm:pt>
    <dgm:pt modelId="{8051B0A3-A25E-4727-806C-6AD80D578CA8}" type="parTrans" cxnId="{F668CFB2-8F70-4706-A0F8-D8B2A3EE9C3D}">
      <dgm:prSet/>
      <dgm:spPr/>
      <dgm:t>
        <a:bodyPr/>
        <a:lstStyle/>
        <a:p>
          <a:endParaRPr lang="en-US"/>
        </a:p>
      </dgm:t>
    </dgm:pt>
    <dgm:pt modelId="{9BFB816E-5825-4834-82A7-9A4DF113775F}" type="sibTrans" cxnId="{F668CFB2-8F70-4706-A0F8-D8B2A3EE9C3D}">
      <dgm:prSet/>
      <dgm:spPr/>
      <dgm:t>
        <a:bodyPr/>
        <a:lstStyle/>
        <a:p>
          <a:endParaRPr lang="en-US"/>
        </a:p>
      </dgm:t>
    </dgm:pt>
    <dgm:pt modelId="{D4CA1BED-C1EB-4A94-9701-F839CCF9FD18}">
      <dgm:prSet phldrT="[Text]"/>
      <dgm:spPr/>
      <dgm:t>
        <a:bodyPr/>
        <a:lstStyle/>
        <a:p>
          <a:r>
            <a:rPr lang="en-US" dirty="0"/>
            <a:t>Java</a:t>
          </a:r>
        </a:p>
      </dgm:t>
    </dgm:pt>
    <dgm:pt modelId="{3B1DF35A-E3A4-4179-836A-AF41F01029E0}" type="parTrans" cxnId="{294FF260-7F98-4257-AF45-74265E9FB23A}">
      <dgm:prSet/>
      <dgm:spPr/>
      <dgm:t>
        <a:bodyPr/>
        <a:lstStyle/>
        <a:p>
          <a:endParaRPr lang="en-US"/>
        </a:p>
      </dgm:t>
    </dgm:pt>
    <dgm:pt modelId="{C6722B23-1BFB-4EDF-BEAE-2F0A1D63F5BA}" type="sibTrans" cxnId="{294FF260-7F98-4257-AF45-74265E9FB23A}">
      <dgm:prSet/>
      <dgm:spPr/>
      <dgm:t>
        <a:bodyPr/>
        <a:lstStyle/>
        <a:p>
          <a:endParaRPr lang="en-US"/>
        </a:p>
      </dgm:t>
    </dgm:pt>
    <dgm:pt modelId="{D5DA2138-019F-4553-ACAB-3104EFC26537}">
      <dgm:prSet phldrT="[Text]"/>
      <dgm:spPr/>
      <dgm:t>
        <a:bodyPr/>
        <a:lstStyle/>
        <a:p>
          <a:r>
            <a:rPr lang="en-US" dirty="0"/>
            <a:t>IDES</a:t>
          </a:r>
        </a:p>
      </dgm:t>
    </dgm:pt>
    <dgm:pt modelId="{B38E7582-EE2F-42AB-A423-D568A3476032}" type="parTrans" cxnId="{B01F0375-572E-4AEA-8E0B-043E1DF91484}">
      <dgm:prSet/>
      <dgm:spPr/>
      <dgm:t>
        <a:bodyPr/>
        <a:lstStyle/>
        <a:p>
          <a:endParaRPr lang="en-US"/>
        </a:p>
      </dgm:t>
    </dgm:pt>
    <dgm:pt modelId="{ADBC8E60-26DF-4494-9029-BE6828807DA7}" type="sibTrans" cxnId="{B01F0375-572E-4AEA-8E0B-043E1DF91484}">
      <dgm:prSet/>
      <dgm:spPr/>
      <dgm:t>
        <a:bodyPr/>
        <a:lstStyle/>
        <a:p>
          <a:endParaRPr lang="en-US"/>
        </a:p>
      </dgm:t>
    </dgm:pt>
    <dgm:pt modelId="{ED34488C-85ED-4F9F-9BFD-3A2E99734C75}">
      <dgm:prSet phldrT="[Text]"/>
      <dgm:spPr/>
      <dgm:t>
        <a:bodyPr/>
        <a:lstStyle/>
        <a:p>
          <a:r>
            <a:rPr lang="en-US" dirty="0" err="1"/>
            <a:t>Jupyter</a:t>
          </a:r>
          <a:r>
            <a:rPr lang="en-US" dirty="0"/>
            <a:t> notebook</a:t>
          </a:r>
        </a:p>
      </dgm:t>
    </dgm:pt>
    <dgm:pt modelId="{439BF193-1A3F-453C-A46F-2D2C0B9D9ED8}" type="parTrans" cxnId="{E25C0E7D-F0C5-45BB-A524-E8F1250F504F}">
      <dgm:prSet/>
      <dgm:spPr/>
      <dgm:t>
        <a:bodyPr/>
        <a:lstStyle/>
        <a:p>
          <a:endParaRPr lang="en-US"/>
        </a:p>
      </dgm:t>
    </dgm:pt>
    <dgm:pt modelId="{3D4933C4-3F7F-44B7-A443-7B99648532E8}" type="sibTrans" cxnId="{E25C0E7D-F0C5-45BB-A524-E8F1250F504F}">
      <dgm:prSet/>
      <dgm:spPr/>
      <dgm:t>
        <a:bodyPr/>
        <a:lstStyle/>
        <a:p>
          <a:endParaRPr lang="en-US"/>
        </a:p>
      </dgm:t>
    </dgm:pt>
    <dgm:pt modelId="{DE86C037-A6D8-4EB1-B81F-CCA3DE55F853}">
      <dgm:prSet phldrT="[Text]"/>
      <dgm:spPr/>
      <dgm:t>
        <a:bodyPr/>
        <a:lstStyle/>
        <a:p>
          <a:r>
            <a:rPr lang="en-US" dirty="0"/>
            <a:t>Frameworks</a:t>
          </a:r>
        </a:p>
      </dgm:t>
    </dgm:pt>
    <dgm:pt modelId="{886881B4-9FC9-40B4-803A-45717E10C55C}" type="parTrans" cxnId="{F6DD911E-C9FF-48C6-AFDE-7FEBCF5C8599}">
      <dgm:prSet/>
      <dgm:spPr/>
      <dgm:t>
        <a:bodyPr/>
        <a:lstStyle/>
        <a:p>
          <a:endParaRPr lang="en-US"/>
        </a:p>
      </dgm:t>
    </dgm:pt>
    <dgm:pt modelId="{644F103A-481C-45C1-BDF1-DE372566DB8A}" type="sibTrans" cxnId="{F6DD911E-C9FF-48C6-AFDE-7FEBCF5C8599}">
      <dgm:prSet/>
      <dgm:spPr/>
      <dgm:t>
        <a:bodyPr/>
        <a:lstStyle/>
        <a:p>
          <a:endParaRPr lang="en-US"/>
        </a:p>
      </dgm:t>
    </dgm:pt>
    <dgm:pt modelId="{08D31DAD-DCBB-4ACA-89B5-60EFCF897144}">
      <dgm:prSet phldrT="[Text]"/>
      <dgm:spPr/>
      <dgm:t>
        <a:bodyPr/>
        <a:lstStyle/>
        <a:p>
          <a:r>
            <a:rPr lang="en-US" dirty="0"/>
            <a:t>Flask</a:t>
          </a:r>
        </a:p>
      </dgm:t>
    </dgm:pt>
    <dgm:pt modelId="{1BDD87AF-9F09-44C9-AE95-8B891D4CA8B4}" type="parTrans" cxnId="{9481C495-6227-4C02-80CA-83938919D5F6}">
      <dgm:prSet/>
      <dgm:spPr/>
      <dgm:t>
        <a:bodyPr/>
        <a:lstStyle/>
        <a:p>
          <a:endParaRPr lang="en-US"/>
        </a:p>
      </dgm:t>
    </dgm:pt>
    <dgm:pt modelId="{8B37AB68-06DD-4701-B940-C096B3F24B90}" type="sibTrans" cxnId="{9481C495-6227-4C02-80CA-83938919D5F6}">
      <dgm:prSet/>
      <dgm:spPr/>
      <dgm:t>
        <a:bodyPr/>
        <a:lstStyle/>
        <a:p>
          <a:endParaRPr lang="en-US"/>
        </a:p>
      </dgm:t>
    </dgm:pt>
    <dgm:pt modelId="{2D706BCF-A332-49FE-B1D5-300D4235126E}">
      <dgm:prSet phldrT="[Text]"/>
      <dgm:spPr/>
      <dgm:t>
        <a:bodyPr/>
        <a:lstStyle/>
        <a:p>
          <a:r>
            <a:rPr lang="en-US" dirty="0"/>
            <a:t>Retrofit</a:t>
          </a:r>
        </a:p>
      </dgm:t>
    </dgm:pt>
    <dgm:pt modelId="{466E4FA4-83CD-4184-A259-9F8FED87C533}" type="parTrans" cxnId="{7A829536-6959-4BCC-B02C-223DDC126AC7}">
      <dgm:prSet/>
      <dgm:spPr/>
      <dgm:t>
        <a:bodyPr/>
        <a:lstStyle/>
        <a:p>
          <a:endParaRPr lang="en-US"/>
        </a:p>
      </dgm:t>
    </dgm:pt>
    <dgm:pt modelId="{FCE83CEF-578D-4237-BEB4-8663D775F431}" type="sibTrans" cxnId="{7A829536-6959-4BCC-B02C-223DDC126AC7}">
      <dgm:prSet/>
      <dgm:spPr/>
      <dgm:t>
        <a:bodyPr/>
        <a:lstStyle/>
        <a:p>
          <a:endParaRPr lang="en-US"/>
        </a:p>
      </dgm:t>
    </dgm:pt>
    <dgm:pt modelId="{5658FF8E-BD1B-D841-A6F8-C183F29C75CC}">
      <dgm:prSet phldrT="[Text]"/>
      <dgm:spPr/>
      <dgm:t>
        <a:bodyPr/>
        <a:lstStyle/>
        <a:p>
          <a:r>
            <a:rPr lang="en-US" dirty="0"/>
            <a:t>Python</a:t>
          </a:r>
        </a:p>
      </dgm:t>
    </dgm:pt>
    <dgm:pt modelId="{5784EB1C-A00C-B44C-A402-F744C2ED7D2F}" type="parTrans" cxnId="{3856D782-637E-A548-8EA9-212AD5FB1B97}">
      <dgm:prSet/>
      <dgm:spPr/>
      <dgm:t>
        <a:bodyPr/>
        <a:lstStyle/>
        <a:p>
          <a:endParaRPr lang="en-GB"/>
        </a:p>
      </dgm:t>
    </dgm:pt>
    <dgm:pt modelId="{7F4B2EF0-83AD-C647-89DF-1F58C065C0E4}" type="sibTrans" cxnId="{3856D782-637E-A548-8EA9-212AD5FB1B97}">
      <dgm:prSet/>
      <dgm:spPr/>
      <dgm:t>
        <a:bodyPr/>
        <a:lstStyle/>
        <a:p>
          <a:endParaRPr lang="en-GB"/>
        </a:p>
      </dgm:t>
    </dgm:pt>
    <dgm:pt modelId="{F7D2CF5F-9665-E542-B8F1-89AAC8F74589}">
      <dgm:prSet phldrT="[Text]"/>
      <dgm:spPr/>
      <dgm:t>
        <a:bodyPr/>
        <a:lstStyle/>
        <a:p>
          <a:r>
            <a:rPr lang="en-US" dirty="0"/>
            <a:t>Node JS</a:t>
          </a:r>
        </a:p>
      </dgm:t>
    </dgm:pt>
    <dgm:pt modelId="{FAAB9DB8-358B-154F-AC67-86F220F00FE9}" type="parTrans" cxnId="{78F51DF2-5461-EB4F-A08B-52F512A8A170}">
      <dgm:prSet/>
      <dgm:spPr/>
      <dgm:t>
        <a:bodyPr/>
        <a:lstStyle/>
        <a:p>
          <a:endParaRPr lang="en-GB"/>
        </a:p>
      </dgm:t>
    </dgm:pt>
    <dgm:pt modelId="{91F48E31-5162-6944-9795-4F5725208709}" type="sibTrans" cxnId="{78F51DF2-5461-EB4F-A08B-52F512A8A170}">
      <dgm:prSet/>
      <dgm:spPr/>
      <dgm:t>
        <a:bodyPr/>
        <a:lstStyle/>
        <a:p>
          <a:endParaRPr lang="en-GB"/>
        </a:p>
      </dgm:t>
    </dgm:pt>
    <dgm:pt modelId="{7D8F52B3-FC5D-4847-BAAC-93DE33225A58}">
      <dgm:prSet phldrT="[Text]"/>
      <dgm:spPr/>
      <dgm:t>
        <a:bodyPr/>
        <a:lstStyle/>
        <a:p>
          <a:r>
            <a:rPr lang="en-US" dirty="0"/>
            <a:t>Android studio</a:t>
          </a:r>
        </a:p>
      </dgm:t>
    </dgm:pt>
    <dgm:pt modelId="{4EF5A93B-9841-EE40-8B8F-A5DBC761BC0C}" type="parTrans" cxnId="{62A60BD8-2AC0-4B44-958A-4BCF4E0B8921}">
      <dgm:prSet/>
      <dgm:spPr/>
      <dgm:t>
        <a:bodyPr/>
        <a:lstStyle/>
        <a:p>
          <a:endParaRPr lang="en-GB"/>
        </a:p>
      </dgm:t>
    </dgm:pt>
    <dgm:pt modelId="{9E31F050-D5AF-5C48-9A97-93D3CE47CC58}" type="sibTrans" cxnId="{62A60BD8-2AC0-4B44-958A-4BCF4E0B8921}">
      <dgm:prSet/>
      <dgm:spPr/>
      <dgm:t>
        <a:bodyPr/>
        <a:lstStyle/>
        <a:p>
          <a:endParaRPr lang="en-GB"/>
        </a:p>
      </dgm:t>
    </dgm:pt>
    <dgm:pt modelId="{B9805ADB-CA17-2141-B649-4DCEBA860C83}">
      <dgm:prSet phldrT="[Text]"/>
      <dgm:spPr/>
      <dgm:t>
        <a:bodyPr/>
        <a:lstStyle/>
        <a:p>
          <a:r>
            <a:rPr lang="en-US" dirty="0"/>
            <a:t>VS code</a:t>
          </a:r>
        </a:p>
      </dgm:t>
    </dgm:pt>
    <dgm:pt modelId="{591C73E8-730A-C84F-B712-697A7D41A639}" type="parTrans" cxnId="{16FD737A-3B0F-3142-93C7-19A6A2A687A1}">
      <dgm:prSet/>
      <dgm:spPr/>
      <dgm:t>
        <a:bodyPr/>
        <a:lstStyle/>
        <a:p>
          <a:endParaRPr lang="en-GB"/>
        </a:p>
      </dgm:t>
    </dgm:pt>
    <dgm:pt modelId="{ABED687C-A14B-3544-8D58-39F8A9835CCA}" type="sibTrans" cxnId="{16FD737A-3B0F-3142-93C7-19A6A2A687A1}">
      <dgm:prSet/>
      <dgm:spPr/>
      <dgm:t>
        <a:bodyPr/>
        <a:lstStyle/>
        <a:p>
          <a:endParaRPr lang="en-GB"/>
        </a:p>
      </dgm:t>
    </dgm:pt>
    <dgm:pt modelId="{1D95546F-81E8-9C4A-A9D4-B6FB101FF5DF}">
      <dgm:prSet phldrT="[Text]"/>
      <dgm:spPr/>
      <dgm:t>
        <a:bodyPr/>
        <a:lstStyle/>
        <a:p>
          <a:r>
            <a:rPr lang="en-US" dirty="0" err="1"/>
            <a:t>Pycharm</a:t>
          </a:r>
          <a:endParaRPr lang="en-US" dirty="0"/>
        </a:p>
      </dgm:t>
    </dgm:pt>
    <dgm:pt modelId="{173C4EF6-7B7D-6A43-B1FB-52131EB01EA4}" type="parTrans" cxnId="{1FB7ECB0-5F0A-864C-860C-CC0D4A9C5EF7}">
      <dgm:prSet/>
      <dgm:spPr/>
      <dgm:t>
        <a:bodyPr/>
        <a:lstStyle/>
        <a:p>
          <a:endParaRPr lang="en-GB"/>
        </a:p>
      </dgm:t>
    </dgm:pt>
    <dgm:pt modelId="{B2FA4E41-9F48-A149-85AC-9D6C9D1F18E7}" type="sibTrans" cxnId="{1FB7ECB0-5F0A-864C-860C-CC0D4A9C5EF7}">
      <dgm:prSet/>
      <dgm:spPr/>
      <dgm:t>
        <a:bodyPr/>
        <a:lstStyle/>
        <a:p>
          <a:endParaRPr lang="en-GB"/>
        </a:p>
      </dgm:t>
    </dgm:pt>
    <dgm:pt modelId="{2BD54C1B-F743-4C4B-B03D-AD20959D451C}">
      <dgm:prSet phldrT="[Text]"/>
      <dgm:spPr/>
      <dgm:t>
        <a:bodyPr/>
        <a:lstStyle/>
        <a:p>
          <a:r>
            <a:rPr lang="en-US" dirty="0"/>
            <a:t>Google Map API</a:t>
          </a:r>
        </a:p>
      </dgm:t>
    </dgm:pt>
    <dgm:pt modelId="{DEDC3CD9-D330-F744-BF74-30CD68209A3C}" type="parTrans" cxnId="{4B5DC16E-7184-A549-9F49-3D2B441F8B8E}">
      <dgm:prSet/>
      <dgm:spPr/>
      <dgm:t>
        <a:bodyPr/>
        <a:lstStyle/>
        <a:p>
          <a:endParaRPr lang="en-GB"/>
        </a:p>
      </dgm:t>
    </dgm:pt>
    <dgm:pt modelId="{DF74D368-8100-CB47-B5FC-585D0EE50C52}" type="sibTrans" cxnId="{4B5DC16E-7184-A549-9F49-3D2B441F8B8E}">
      <dgm:prSet/>
      <dgm:spPr/>
      <dgm:t>
        <a:bodyPr/>
        <a:lstStyle/>
        <a:p>
          <a:endParaRPr lang="en-GB"/>
        </a:p>
      </dgm:t>
    </dgm:pt>
    <dgm:pt modelId="{A7DFED9A-A2DB-4111-8600-CD0F0AB3C666}" type="pres">
      <dgm:prSet presAssocID="{CA0BC8E0-746C-4F54-B1B2-1FEDB4B90201}" presName="linearFlow" presStyleCnt="0">
        <dgm:presLayoutVars>
          <dgm:dir/>
          <dgm:animLvl val="lvl"/>
          <dgm:resizeHandles val="exact"/>
        </dgm:presLayoutVars>
      </dgm:prSet>
      <dgm:spPr/>
    </dgm:pt>
    <dgm:pt modelId="{6F5AD91C-C204-42EA-A60F-2630F61DAFCB}" type="pres">
      <dgm:prSet presAssocID="{42388F70-E95B-4ED7-9179-33B8A2F6BBE9}" presName="composite" presStyleCnt="0"/>
      <dgm:spPr/>
    </dgm:pt>
    <dgm:pt modelId="{CDAD43B4-6AFA-4A02-B30D-E55DEA82B005}" type="pres">
      <dgm:prSet presAssocID="{42388F70-E95B-4ED7-9179-33B8A2F6BBE9}" presName="parentText" presStyleLbl="alignNode1" presStyleIdx="0" presStyleCnt="3">
        <dgm:presLayoutVars>
          <dgm:chMax val="1"/>
          <dgm:bulletEnabled val="1"/>
        </dgm:presLayoutVars>
      </dgm:prSet>
      <dgm:spPr/>
    </dgm:pt>
    <dgm:pt modelId="{25A2942C-AD59-4545-95FC-C12FD8831584}" type="pres">
      <dgm:prSet presAssocID="{42388F70-E95B-4ED7-9179-33B8A2F6BBE9}" presName="descendantText" presStyleLbl="alignAcc1" presStyleIdx="0" presStyleCnt="3">
        <dgm:presLayoutVars>
          <dgm:bulletEnabled val="1"/>
        </dgm:presLayoutVars>
      </dgm:prSet>
      <dgm:spPr/>
    </dgm:pt>
    <dgm:pt modelId="{3AF7B77B-8038-4AD0-A557-88A8C7954DAE}" type="pres">
      <dgm:prSet presAssocID="{9BFB816E-5825-4834-82A7-9A4DF113775F}" presName="sp" presStyleCnt="0"/>
      <dgm:spPr/>
    </dgm:pt>
    <dgm:pt modelId="{903B6859-52B1-4C63-803A-FFFDC7EAAF1F}" type="pres">
      <dgm:prSet presAssocID="{D5DA2138-019F-4553-ACAB-3104EFC26537}" presName="composite" presStyleCnt="0"/>
      <dgm:spPr/>
    </dgm:pt>
    <dgm:pt modelId="{8465E1AE-CFB8-4753-8A49-DFBB4F0AD12A}" type="pres">
      <dgm:prSet presAssocID="{D5DA2138-019F-4553-ACAB-3104EFC26537}" presName="parentText" presStyleLbl="alignNode1" presStyleIdx="1" presStyleCnt="3">
        <dgm:presLayoutVars>
          <dgm:chMax val="1"/>
          <dgm:bulletEnabled val="1"/>
        </dgm:presLayoutVars>
      </dgm:prSet>
      <dgm:spPr/>
    </dgm:pt>
    <dgm:pt modelId="{378EB41D-2BE0-4519-AF84-CA66C907DEF1}" type="pres">
      <dgm:prSet presAssocID="{D5DA2138-019F-4553-ACAB-3104EFC26537}" presName="descendantText" presStyleLbl="alignAcc1" presStyleIdx="1" presStyleCnt="3">
        <dgm:presLayoutVars>
          <dgm:bulletEnabled val="1"/>
        </dgm:presLayoutVars>
      </dgm:prSet>
      <dgm:spPr/>
    </dgm:pt>
    <dgm:pt modelId="{C5B35F71-B7D0-4122-A2F1-6A7300FC251C}" type="pres">
      <dgm:prSet presAssocID="{ADBC8E60-26DF-4494-9029-BE6828807DA7}" presName="sp" presStyleCnt="0"/>
      <dgm:spPr/>
    </dgm:pt>
    <dgm:pt modelId="{D4F914FB-DC4E-478D-AF88-9C1EA8DCB2FC}" type="pres">
      <dgm:prSet presAssocID="{DE86C037-A6D8-4EB1-B81F-CCA3DE55F853}" presName="composite" presStyleCnt="0"/>
      <dgm:spPr/>
    </dgm:pt>
    <dgm:pt modelId="{087E440D-069E-47D3-9B3C-E03EAAC859F8}" type="pres">
      <dgm:prSet presAssocID="{DE86C037-A6D8-4EB1-B81F-CCA3DE55F853}" presName="parentText" presStyleLbl="alignNode1" presStyleIdx="2" presStyleCnt="3">
        <dgm:presLayoutVars>
          <dgm:chMax val="1"/>
          <dgm:bulletEnabled val="1"/>
        </dgm:presLayoutVars>
      </dgm:prSet>
      <dgm:spPr/>
    </dgm:pt>
    <dgm:pt modelId="{30C03158-B53E-41BF-BB48-7D2C07AEA1CC}" type="pres">
      <dgm:prSet presAssocID="{DE86C037-A6D8-4EB1-B81F-CCA3DE55F853}" presName="descendantText" presStyleLbl="alignAcc1" presStyleIdx="2" presStyleCnt="3">
        <dgm:presLayoutVars>
          <dgm:bulletEnabled val="1"/>
        </dgm:presLayoutVars>
      </dgm:prSet>
      <dgm:spPr/>
    </dgm:pt>
  </dgm:ptLst>
  <dgm:cxnLst>
    <dgm:cxn modelId="{F6DD911E-C9FF-48C6-AFDE-7FEBCF5C8599}" srcId="{CA0BC8E0-746C-4F54-B1B2-1FEDB4B90201}" destId="{DE86C037-A6D8-4EB1-B81F-CCA3DE55F853}" srcOrd="2" destOrd="0" parTransId="{886881B4-9FC9-40B4-803A-45717E10C55C}" sibTransId="{644F103A-481C-45C1-BDF1-DE372566DB8A}"/>
    <dgm:cxn modelId="{7A829536-6959-4BCC-B02C-223DDC126AC7}" srcId="{DE86C037-A6D8-4EB1-B81F-CCA3DE55F853}" destId="{2D706BCF-A332-49FE-B1D5-300D4235126E}" srcOrd="1" destOrd="0" parTransId="{466E4FA4-83CD-4184-A259-9F8FED87C533}" sibTransId="{FCE83CEF-578D-4237-BEB4-8663D775F431}"/>
    <dgm:cxn modelId="{294FF260-7F98-4257-AF45-74265E9FB23A}" srcId="{42388F70-E95B-4ED7-9179-33B8A2F6BBE9}" destId="{D4CA1BED-C1EB-4A94-9701-F839CCF9FD18}" srcOrd="0" destOrd="0" parTransId="{3B1DF35A-E3A4-4179-836A-AF41F01029E0}" sibTransId="{C6722B23-1BFB-4EDF-BEAE-2F0A1D63F5BA}"/>
    <dgm:cxn modelId="{FA84C263-0219-D14E-BA8D-D691660B49CC}" type="presOf" srcId="{2BD54C1B-F743-4C4B-B03D-AD20959D451C}" destId="{30C03158-B53E-41BF-BB48-7D2C07AEA1CC}" srcOrd="0" destOrd="2" presId="urn:microsoft.com/office/officeart/2005/8/layout/chevron2"/>
    <dgm:cxn modelId="{8F22936C-F05A-4A47-9D6C-7571B3F278BA}" type="presOf" srcId="{5658FF8E-BD1B-D841-A6F8-C183F29C75CC}" destId="{25A2942C-AD59-4545-95FC-C12FD8831584}" srcOrd="0" destOrd="1" presId="urn:microsoft.com/office/officeart/2005/8/layout/chevron2"/>
    <dgm:cxn modelId="{4B5DC16E-7184-A549-9F49-3D2B441F8B8E}" srcId="{DE86C037-A6D8-4EB1-B81F-CCA3DE55F853}" destId="{2BD54C1B-F743-4C4B-B03D-AD20959D451C}" srcOrd="2" destOrd="0" parTransId="{DEDC3CD9-D330-F744-BF74-30CD68209A3C}" sibTransId="{DF74D368-8100-CB47-B5FC-585D0EE50C52}"/>
    <dgm:cxn modelId="{0CB8376F-9868-BA4E-98DF-0F242BBF182E}" type="presOf" srcId="{1D95546F-81E8-9C4A-A9D4-B6FB101FF5DF}" destId="{378EB41D-2BE0-4519-AF84-CA66C907DEF1}" srcOrd="0" destOrd="3" presId="urn:microsoft.com/office/officeart/2005/8/layout/chevron2"/>
    <dgm:cxn modelId="{EA7D1A73-3B5B-4E57-9FAB-CAF0018F5F2B}" type="presOf" srcId="{42388F70-E95B-4ED7-9179-33B8A2F6BBE9}" destId="{CDAD43B4-6AFA-4A02-B30D-E55DEA82B005}" srcOrd="0" destOrd="0" presId="urn:microsoft.com/office/officeart/2005/8/layout/chevron2"/>
    <dgm:cxn modelId="{B01F0375-572E-4AEA-8E0B-043E1DF91484}" srcId="{CA0BC8E0-746C-4F54-B1B2-1FEDB4B90201}" destId="{D5DA2138-019F-4553-ACAB-3104EFC26537}" srcOrd="1" destOrd="0" parTransId="{B38E7582-EE2F-42AB-A423-D568A3476032}" sibTransId="{ADBC8E60-26DF-4494-9029-BE6828807DA7}"/>
    <dgm:cxn modelId="{227F3079-737B-E446-A80C-A3E20C38F54C}" type="presOf" srcId="{F7D2CF5F-9665-E542-B8F1-89AAC8F74589}" destId="{25A2942C-AD59-4545-95FC-C12FD8831584}" srcOrd="0" destOrd="2" presId="urn:microsoft.com/office/officeart/2005/8/layout/chevron2"/>
    <dgm:cxn modelId="{16FD737A-3B0F-3142-93C7-19A6A2A687A1}" srcId="{D5DA2138-019F-4553-ACAB-3104EFC26537}" destId="{B9805ADB-CA17-2141-B649-4DCEBA860C83}" srcOrd="2" destOrd="0" parTransId="{591C73E8-730A-C84F-B712-697A7D41A639}" sibTransId="{ABED687C-A14B-3544-8D58-39F8A9835CCA}"/>
    <dgm:cxn modelId="{E25C0E7D-F0C5-45BB-A524-E8F1250F504F}" srcId="{D5DA2138-019F-4553-ACAB-3104EFC26537}" destId="{ED34488C-85ED-4F9F-9BFD-3A2E99734C75}" srcOrd="0" destOrd="0" parTransId="{439BF193-1A3F-453C-A46F-2D2C0B9D9ED8}" sibTransId="{3D4933C4-3F7F-44B7-A443-7B99648532E8}"/>
    <dgm:cxn modelId="{3856D782-637E-A548-8EA9-212AD5FB1B97}" srcId="{42388F70-E95B-4ED7-9179-33B8A2F6BBE9}" destId="{5658FF8E-BD1B-D841-A6F8-C183F29C75CC}" srcOrd="1" destOrd="0" parTransId="{5784EB1C-A00C-B44C-A402-F744C2ED7D2F}" sibTransId="{7F4B2EF0-83AD-C647-89DF-1F58C065C0E4}"/>
    <dgm:cxn modelId="{BD897291-9130-9044-927B-A55CC31A98F0}" type="presOf" srcId="{7D8F52B3-FC5D-4847-BAAC-93DE33225A58}" destId="{378EB41D-2BE0-4519-AF84-CA66C907DEF1}" srcOrd="0" destOrd="1" presId="urn:microsoft.com/office/officeart/2005/8/layout/chevron2"/>
    <dgm:cxn modelId="{82117395-BC4F-455C-BC72-582D3FB5E016}" type="presOf" srcId="{DE86C037-A6D8-4EB1-B81F-CCA3DE55F853}" destId="{087E440D-069E-47D3-9B3C-E03EAAC859F8}" srcOrd="0" destOrd="0" presId="urn:microsoft.com/office/officeart/2005/8/layout/chevron2"/>
    <dgm:cxn modelId="{9481C495-6227-4C02-80CA-83938919D5F6}" srcId="{DE86C037-A6D8-4EB1-B81F-CCA3DE55F853}" destId="{08D31DAD-DCBB-4ACA-89B5-60EFCF897144}" srcOrd="0" destOrd="0" parTransId="{1BDD87AF-9F09-44C9-AE95-8B891D4CA8B4}" sibTransId="{8B37AB68-06DD-4701-B940-C096B3F24B90}"/>
    <dgm:cxn modelId="{C6FB8199-6B56-4438-9B1D-B7B85C19B5E2}" type="presOf" srcId="{D4CA1BED-C1EB-4A94-9701-F839CCF9FD18}" destId="{25A2942C-AD59-4545-95FC-C12FD8831584}" srcOrd="0" destOrd="0" presId="urn:microsoft.com/office/officeart/2005/8/layout/chevron2"/>
    <dgm:cxn modelId="{4B8F8BA7-DD8C-4EB2-BC31-030170005B39}" type="presOf" srcId="{D5DA2138-019F-4553-ACAB-3104EFC26537}" destId="{8465E1AE-CFB8-4753-8A49-DFBB4F0AD12A}" srcOrd="0" destOrd="0" presId="urn:microsoft.com/office/officeart/2005/8/layout/chevron2"/>
    <dgm:cxn modelId="{1FB7ECB0-5F0A-864C-860C-CC0D4A9C5EF7}" srcId="{D5DA2138-019F-4553-ACAB-3104EFC26537}" destId="{1D95546F-81E8-9C4A-A9D4-B6FB101FF5DF}" srcOrd="3" destOrd="0" parTransId="{173C4EF6-7B7D-6A43-B1FB-52131EB01EA4}" sibTransId="{B2FA4E41-9F48-A149-85AC-9D6C9D1F18E7}"/>
    <dgm:cxn modelId="{F668CFB2-8F70-4706-A0F8-D8B2A3EE9C3D}" srcId="{CA0BC8E0-746C-4F54-B1B2-1FEDB4B90201}" destId="{42388F70-E95B-4ED7-9179-33B8A2F6BBE9}" srcOrd="0" destOrd="0" parTransId="{8051B0A3-A25E-4727-806C-6AD80D578CA8}" sibTransId="{9BFB816E-5825-4834-82A7-9A4DF113775F}"/>
    <dgm:cxn modelId="{4769C1C4-6B88-4AA2-ADDF-941FAA42ED13}" type="presOf" srcId="{08D31DAD-DCBB-4ACA-89B5-60EFCF897144}" destId="{30C03158-B53E-41BF-BB48-7D2C07AEA1CC}" srcOrd="0" destOrd="0" presId="urn:microsoft.com/office/officeart/2005/8/layout/chevron2"/>
    <dgm:cxn modelId="{5E3F7ECE-6477-40D1-878B-542BBBC44C39}" type="presOf" srcId="{2D706BCF-A332-49FE-B1D5-300D4235126E}" destId="{30C03158-B53E-41BF-BB48-7D2C07AEA1CC}" srcOrd="0" destOrd="1" presId="urn:microsoft.com/office/officeart/2005/8/layout/chevron2"/>
    <dgm:cxn modelId="{ADD99DD2-9C74-4EF5-9C11-3F87A548B6A4}" type="presOf" srcId="{CA0BC8E0-746C-4F54-B1B2-1FEDB4B90201}" destId="{A7DFED9A-A2DB-4111-8600-CD0F0AB3C666}" srcOrd="0" destOrd="0" presId="urn:microsoft.com/office/officeart/2005/8/layout/chevron2"/>
    <dgm:cxn modelId="{A98E71D5-B82A-46BC-98CC-2DD25407F407}" type="presOf" srcId="{ED34488C-85ED-4F9F-9BFD-3A2E99734C75}" destId="{378EB41D-2BE0-4519-AF84-CA66C907DEF1}" srcOrd="0" destOrd="0" presId="urn:microsoft.com/office/officeart/2005/8/layout/chevron2"/>
    <dgm:cxn modelId="{62A60BD8-2AC0-4B44-958A-4BCF4E0B8921}" srcId="{D5DA2138-019F-4553-ACAB-3104EFC26537}" destId="{7D8F52B3-FC5D-4847-BAAC-93DE33225A58}" srcOrd="1" destOrd="0" parTransId="{4EF5A93B-9841-EE40-8B8F-A5DBC761BC0C}" sibTransId="{9E31F050-D5AF-5C48-9A97-93D3CE47CC58}"/>
    <dgm:cxn modelId="{333DE3EA-851B-E940-8E20-F896B3759530}" type="presOf" srcId="{B9805ADB-CA17-2141-B649-4DCEBA860C83}" destId="{378EB41D-2BE0-4519-AF84-CA66C907DEF1}" srcOrd="0" destOrd="2" presId="urn:microsoft.com/office/officeart/2005/8/layout/chevron2"/>
    <dgm:cxn modelId="{78F51DF2-5461-EB4F-A08B-52F512A8A170}" srcId="{42388F70-E95B-4ED7-9179-33B8A2F6BBE9}" destId="{F7D2CF5F-9665-E542-B8F1-89AAC8F74589}" srcOrd="2" destOrd="0" parTransId="{FAAB9DB8-358B-154F-AC67-86F220F00FE9}" sibTransId="{91F48E31-5162-6944-9795-4F5725208709}"/>
    <dgm:cxn modelId="{D384D1FB-8A59-4F33-9212-DEC85DDE3F23}" type="presParOf" srcId="{A7DFED9A-A2DB-4111-8600-CD0F0AB3C666}" destId="{6F5AD91C-C204-42EA-A60F-2630F61DAFCB}" srcOrd="0" destOrd="0" presId="urn:microsoft.com/office/officeart/2005/8/layout/chevron2"/>
    <dgm:cxn modelId="{4197E5F6-4648-4892-8AA6-0D50A68506E8}" type="presParOf" srcId="{6F5AD91C-C204-42EA-A60F-2630F61DAFCB}" destId="{CDAD43B4-6AFA-4A02-B30D-E55DEA82B005}" srcOrd="0" destOrd="0" presId="urn:microsoft.com/office/officeart/2005/8/layout/chevron2"/>
    <dgm:cxn modelId="{13D2D1A6-58AF-4DEA-9140-5054ED8D44D7}" type="presParOf" srcId="{6F5AD91C-C204-42EA-A60F-2630F61DAFCB}" destId="{25A2942C-AD59-4545-95FC-C12FD8831584}" srcOrd="1" destOrd="0" presId="urn:microsoft.com/office/officeart/2005/8/layout/chevron2"/>
    <dgm:cxn modelId="{53A57D8D-F4D4-4300-A9FB-5209DA27E569}" type="presParOf" srcId="{A7DFED9A-A2DB-4111-8600-CD0F0AB3C666}" destId="{3AF7B77B-8038-4AD0-A557-88A8C7954DAE}" srcOrd="1" destOrd="0" presId="urn:microsoft.com/office/officeart/2005/8/layout/chevron2"/>
    <dgm:cxn modelId="{BD9A5143-7442-4967-A0C0-898C2928B7D7}" type="presParOf" srcId="{A7DFED9A-A2DB-4111-8600-CD0F0AB3C666}" destId="{903B6859-52B1-4C63-803A-FFFDC7EAAF1F}" srcOrd="2" destOrd="0" presId="urn:microsoft.com/office/officeart/2005/8/layout/chevron2"/>
    <dgm:cxn modelId="{C36C8EB1-4C16-489F-9803-EB9515CC8390}" type="presParOf" srcId="{903B6859-52B1-4C63-803A-FFFDC7EAAF1F}" destId="{8465E1AE-CFB8-4753-8A49-DFBB4F0AD12A}" srcOrd="0" destOrd="0" presId="urn:microsoft.com/office/officeart/2005/8/layout/chevron2"/>
    <dgm:cxn modelId="{F43ED20A-FB87-4AFD-BDB8-E9C5F81BCE7D}" type="presParOf" srcId="{903B6859-52B1-4C63-803A-FFFDC7EAAF1F}" destId="{378EB41D-2BE0-4519-AF84-CA66C907DEF1}" srcOrd="1" destOrd="0" presId="urn:microsoft.com/office/officeart/2005/8/layout/chevron2"/>
    <dgm:cxn modelId="{925645B0-3873-4D4E-A83D-2D055ADAF8CD}" type="presParOf" srcId="{A7DFED9A-A2DB-4111-8600-CD0F0AB3C666}" destId="{C5B35F71-B7D0-4122-A2F1-6A7300FC251C}" srcOrd="3" destOrd="0" presId="urn:microsoft.com/office/officeart/2005/8/layout/chevron2"/>
    <dgm:cxn modelId="{B112191D-5C79-4E77-9C3A-B98939303CAB}" type="presParOf" srcId="{A7DFED9A-A2DB-4111-8600-CD0F0AB3C666}" destId="{D4F914FB-DC4E-478D-AF88-9C1EA8DCB2FC}" srcOrd="4" destOrd="0" presId="urn:microsoft.com/office/officeart/2005/8/layout/chevron2"/>
    <dgm:cxn modelId="{5A4A6F2F-82DC-48FB-884E-E487E5B7F698}" type="presParOf" srcId="{D4F914FB-DC4E-478D-AF88-9C1EA8DCB2FC}" destId="{087E440D-069E-47D3-9B3C-E03EAAC859F8}" srcOrd="0" destOrd="0" presId="urn:microsoft.com/office/officeart/2005/8/layout/chevron2"/>
    <dgm:cxn modelId="{AE078D6B-234B-4C5D-9444-96AA9FA61F43}" type="presParOf" srcId="{D4F914FB-DC4E-478D-AF88-9C1EA8DCB2FC}" destId="{30C03158-B53E-41BF-BB48-7D2C07AEA1C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08BC2-FD41-6949-ABE4-4D56C19574C9}">
      <dsp:nvSpPr>
        <dsp:cNvPr id="0" name=""/>
        <dsp:cNvSpPr/>
      </dsp:nvSpPr>
      <dsp:spPr>
        <a:xfrm>
          <a:off x="0" y="661"/>
          <a:ext cx="92362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2D7CF-6E43-EC48-A60B-C6806BC32541}">
      <dsp:nvSpPr>
        <dsp:cNvPr id="0" name=""/>
        <dsp:cNvSpPr/>
      </dsp:nvSpPr>
      <dsp:spPr>
        <a:xfrm>
          <a:off x="0" y="661"/>
          <a:ext cx="1847244"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Initial Preparation</a:t>
          </a:r>
          <a:endParaRPr lang="en-GB" sz="1700" kern="1200" dirty="0"/>
        </a:p>
      </dsp:txBody>
      <dsp:txXfrm>
        <a:off x="0" y="661"/>
        <a:ext cx="1847244" cy="1083468"/>
      </dsp:txXfrm>
    </dsp:sp>
    <dsp:sp modelId="{40F66A72-57ED-2B4C-B8D3-B83890DD59EB}">
      <dsp:nvSpPr>
        <dsp:cNvPr id="0" name=""/>
        <dsp:cNvSpPr/>
      </dsp:nvSpPr>
      <dsp:spPr>
        <a:xfrm>
          <a:off x="1985787" y="17590"/>
          <a:ext cx="7250434" cy="338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solidFill>
                <a:schemeClr val="tx1"/>
              </a:solidFill>
            </a:rPr>
            <a:t>Find suitable dataset for the prediction</a:t>
          </a:r>
          <a:endParaRPr lang="en-GB" sz="1400" kern="1200" dirty="0">
            <a:solidFill>
              <a:schemeClr val="tx1"/>
            </a:solidFill>
          </a:endParaRPr>
        </a:p>
      </dsp:txBody>
      <dsp:txXfrm>
        <a:off x="1985787" y="17590"/>
        <a:ext cx="7250434" cy="338584"/>
      </dsp:txXfrm>
    </dsp:sp>
    <dsp:sp modelId="{4D22785A-E524-374D-BB59-12C4335A9A3C}">
      <dsp:nvSpPr>
        <dsp:cNvPr id="0" name=""/>
        <dsp:cNvSpPr/>
      </dsp:nvSpPr>
      <dsp:spPr>
        <a:xfrm>
          <a:off x="1847244" y="356174"/>
          <a:ext cx="73889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251B46-8938-A34F-A663-B189B58C81C9}">
      <dsp:nvSpPr>
        <dsp:cNvPr id="0" name=""/>
        <dsp:cNvSpPr/>
      </dsp:nvSpPr>
      <dsp:spPr>
        <a:xfrm>
          <a:off x="1985787" y="373103"/>
          <a:ext cx="7250434" cy="338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solidFill>
                <a:schemeClr val="tx1"/>
              </a:solidFill>
            </a:rPr>
            <a:t>Find matching development environment and tools.</a:t>
          </a:r>
          <a:endParaRPr lang="en-GB" sz="1400" kern="1200" dirty="0">
            <a:solidFill>
              <a:schemeClr val="tx1"/>
            </a:solidFill>
          </a:endParaRPr>
        </a:p>
      </dsp:txBody>
      <dsp:txXfrm>
        <a:off x="1985787" y="373103"/>
        <a:ext cx="7250434" cy="338584"/>
      </dsp:txXfrm>
    </dsp:sp>
    <dsp:sp modelId="{6FD0AC0D-6E92-E242-97D8-EC1889DDFED7}">
      <dsp:nvSpPr>
        <dsp:cNvPr id="0" name=""/>
        <dsp:cNvSpPr/>
      </dsp:nvSpPr>
      <dsp:spPr>
        <a:xfrm>
          <a:off x="1847244" y="711687"/>
          <a:ext cx="73889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1003D8-CDD1-C04A-A2CA-B1B9719C9802}">
      <dsp:nvSpPr>
        <dsp:cNvPr id="0" name=""/>
        <dsp:cNvSpPr/>
      </dsp:nvSpPr>
      <dsp:spPr>
        <a:xfrm>
          <a:off x="1985787" y="728617"/>
          <a:ext cx="7250434" cy="338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solidFill>
                <a:schemeClr val="tx1"/>
              </a:solidFill>
            </a:rPr>
            <a:t>Setup the development environment </a:t>
          </a:r>
          <a:endParaRPr lang="en-GB" sz="1400" kern="1200" dirty="0">
            <a:solidFill>
              <a:schemeClr val="tx1"/>
            </a:solidFill>
          </a:endParaRPr>
        </a:p>
      </dsp:txBody>
      <dsp:txXfrm>
        <a:off x="1985787" y="728617"/>
        <a:ext cx="7250434" cy="338584"/>
      </dsp:txXfrm>
    </dsp:sp>
    <dsp:sp modelId="{8A50E425-63D8-B84F-9569-81B153E5C582}">
      <dsp:nvSpPr>
        <dsp:cNvPr id="0" name=""/>
        <dsp:cNvSpPr/>
      </dsp:nvSpPr>
      <dsp:spPr>
        <a:xfrm>
          <a:off x="1847244" y="1067201"/>
          <a:ext cx="73889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6F4829-8AF8-3142-9F2C-416BFED61B8D}">
      <dsp:nvSpPr>
        <dsp:cNvPr id="0" name=""/>
        <dsp:cNvSpPr/>
      </dsp:nvSpPr>
      <dsp:spPr>
        <a:xfrm>
          <a:off x="0" y="1084130"/>
          <a:ext cx="92362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105A8B-10CE-A84F-9604-1F1A93FF9D50}">
      <dsp:nvSpPr>
        <dsp:cNvPr id="0" name=""/>
        <dsp:cNvSpPr/>
      </dsp:nvSpPr>
      <dsp:spPr>
        <a:xfrm>
          <a:off x="0" y="1084130"/>
          <a:ext cx="1847244"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Data Preparations</a:t>
          </a:r>
          <a:endParaRPr lang="en-GB" sz="1700" kern="1200" dirty="0"/>
        </a:p>
      </dsp:txBody>
      <dsp:txXfrm>
        <a:off x="0" y="1084130"/>
        <a:ext cx="1847244" cy="1083468"/>
      </dsp:txXfrm>
    </dsp:sp>
    <dsp:sp modelId="{19195C0D-4863-8D43-8C58-127905E78697}">
      <dsp:nvSpPr>
        <dsp:cNvPr id="0" name=""/>
        <dsp:cNvSpPr/>
      </dsp:nvSpPr>
      <dsp:spPr>
        <a:xfrm>
          <a:off x="1985787" y="1101059"/>
          <a:ext cx="7250434" cy="338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solidFill>
                <a:schemeClr val="tx1"/>
              </a:solidFill>
            </a:rPr>
            <a:t>Format dataset according to the parameters used for prediction.</a:t>
          </a:r>
          <a:endParaRPr lang="en-GB" sz="1400" kern="1200" dirty="0">
            <a:solidFill>
              <a:schemeClr val="tx1"/>
            </a:solidFill>
          </a:endParaRPr>
        </a:p>
      </dsp:txBody>
      <dsp:txXfrm>
        <a:off x="1985787" y="1101059"/>
        <a:ext cx="7250434" cy="338584"/>
      </dsp:txXfrm>
    </dsp:sp>
    <dsp:sp modelId="{6E13DE7D-149D-F64B-BD87-1900B84F752D}">
      <dsp:nvSpPr>
        <dsp:cNvPr id="0" name=""/>
        <dsp:cNvSpPr/>
      </dsp:nvSpPr>
      <dsp:spPr>
        <a:xfrm>
          <a:off x="1847244" y="1439643"/>
          <a:ext cx="73889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F68873-F1FD-DF42-9E6E-5073E6AC43FF}">
      <dsp:nvSpPr>
        <dsp:cNvPr id="0" name=""/>
        <dsp:cNvSpPr/>
      </dsp:nvSpPr>
      <dsp:spPr>
        <a:xfrm>
          <a:off x="1985787" y="1456572"/>
          <a:ext cx="7250434" cy="338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solidFill>
                <a:schemeClr val="tx1"/>
              </a:solidFill>
            </a:rPr>
            <a:t>Find different machine learning algorithms suitable for prediction.</a:t>
          </a:r>
          <a:endParaRPr lang="en-GB" sz="1400" kern="1200" dirty="0">
            <a:solidFill>
              <a:schemeClr val="tx1"/>
            </a:solidFill>
          </a:endParaRPr>
        </a:p>
      </dsp:txBody>
      <dsp:txXfrm>
        <a:off x="1985787" y="1456572"/>
        <a:ext cx="7250434" cy="338584"/>
      </dsp:txXfrm>
    </dsp:sp>
    <dsp:sp modelId="{EC725F79-D52C-FD46-BB67-823C8982869E}">
      <dsp:nvSpPr>
        <dsp:cNvPr id="0" name=""/>
        <dsp:cNvSpPr/>
      </dsp:nvSpPr>
      <dsp:spPr>
        <a:xfrm>
          <a:off x="1847244" y="1795156"/>
          <a:ext cx="73889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901719-F6D4-444E-B323-9FCEA89891F9}">
      <dsp:nvSpPr>
        <dsp:cNvPr id="0" name=""/>
        <dsp:cNvSpPr/>
      </dsp:nvSpPr>
      <dsp:spPr>
        <a:xfrm>
          <a:off x="1985787" y="1812085"/>
          <a:ext cx="7250434" cy="338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solidFill>
                <a:schemeClr val="tx1"/>
              </a:solidFill>
            </a:rPr>
            <a:t>Data Preprocessing</a:t>
          </a:r>
          <a:endParaRPr lang="en-GB" sz="1400" kern="1200" dirty="0">
            <a:solidFill>
              <a:schemeClr val="tx1"/>
            </a:solidFill>
          </a:endParaRPr>
        </a:p>
      </dsp:txBody>
      <dsp:txXfrm>
        <a:off x="1985787" y="1812085"/>
        <a:ext cx="7250434" cy="338584"/>
      </dsp:txXfrm>
    </dsp:sp>
    <dsp:sp modelId="{8A7CDB6E-B4BA-4B42-850F-52692597F46E}">
      <dsp:nvSpPr>
        <dsp:cNvPr id="0" name=""/>
        <dsp:cNvSpPr/>
      </dsp:nvSpPr>
      <dsp:spPr>
        <a:xfrm>
          <a:off x="1847244" y="2150669"/>
          <a:ext cx="73889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715F9C-7828-A346-862A-6B03AA901395}">
      <dsp:nvSpPr>
        <dsp:cNvPr id="0" name=""/>
        <dsp:cNvSpPr/>
      </dsp:nvSpPr>
      <dsp:spPr>
        <a:xfrm>
          <a:off x="0" y="2167599"/>
          <a:ext cx="92362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425B3-CC8F-204A-95D8-8DF5CAA7BE2A}">
      <dsp:nvSpPr>
        <dsp:cNvPr id="0" name=""/>
        <dsp:cNvSpPr/>
      </dsp:nvSpPr>
      <dsp:spPr>
        <a:xfrm>
          <a:off x="0" y="2167599"/>
          <a:ext cx="1847244"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dirty="0"/>
            <a:t>Model training</a:t>
          </a:r>
        </a:p>
      </dsp:txBody>
      <dsp:txXfrm>
        <a:off x="0" y="2167599"/>
        <a:ext cx="1847244" cy="1083468"/>
      </dsp:txXfrm>
    </dsp:sp>
    <dsp:sp modelId="{C15AEFE6-56F2-8D47-91EB-B13ECCBE7BAC}">
      <dsp:nvSpPr>
        <dsp:cNvPr id="0" name=""/>
        <dsp:cNvSpPr/>
      </dsp:nvSpPr>
      <dsp:spPr>
        <a:xfrm>
          <a:off x="1985787" y="2216799"/>
          <a:ext cx="7250434"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GB" sz="1400" kern="1200" dirty="0">
              <a:solidFill>
                <a:schemeClr val="tx1"/>
              </a:solidFill>
            </a:rPr>
            <a:t>Train the model using the selected algorithm</a:t>
          </a:r>
        </a:p>
      </dsp:txBody>
      <dsp:txXfrm>
        <a:off x="1985787" y="2216799"/>
        <a:ext cx="7250434" cy="984009"/>
      </dsp:txXfrm>
    </dsp:sp>
    <dsp:sp modelId="{AEF638BC-1BC3-BB4A-8E14-9C05CDC5FBA7}">
      <dsp:nvSpPr>
        <dsp:cNvPr id="0" name=""/>
        <dsp:cNvSpPr/>
      </dsp:nvSpPr>
      <dsp:spPr>
        <a:xfrm>
          <a:off x="1847244" y="3200809"/>
          <a:ext cx="73889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F3C8CA-807B-E242-8274-0D0F7F192CFE}">
      <dsp:nvSpPr>
        <dsp:cNvPr id="0" name=""/>
        <dsp:cNvSpPr/>
      </dsp:nvSpPr>
      <dsp:spPr>
        <a:xfrm>
          <a:off x="0" y="3251067"/>
          <a:ext cx="92362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9D9666-6FDD-C24C-8D85-2423A0D2CA05}">
      <dsp:nvSpPr>
        <dsp:cNvPr id="0" name=""/>
        <dsp:cNvSpPr/>
      </dsp:nvSpPr>
      <dsp:spPr>
        <a:xfrm>
          <a:off x="0" y="3251067"/>
          <a:ext cx="1847244"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Develop RESTful API for obtaining results</a:t>
          </a:r>
          <a:endParaRPr lang="en-GB" sz="1700" kern="1200" dirty="0"/>
        </a:p>
      </dsp:txBody>
      <dsp:txXfrm>
        <a:off x="0" y="3251067"/>
        <a:ext cx="1847244" cy="1083468"/>
      </dsp:txXfrm>
    </dsp:sp>
    <dsp:sp modelId="{B463BD9C-B35E-6842-82DC-F0F6A75A23C5}">
      <dsp:nvSpPr>
        <dsp:cNvPr id="0" name=""/>
        <dsp:cNvSpPr/>
      </dsp:nvSpPr>
      <dsp:spPr>
        <a:xfrm>
          <a:off x="1985787" y="3276250"/>
          <a:ext cx="7250434" cy="503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GB" sz="1400" kern="1200" dirty="0">
              <a:solidFill>
                <a:schemeClr val="tx1"/>
              </a:solidFill>
            </a:rPr>
            <a:t>Create RESTful web API using Node.js to retrieve the sensor values obtain from the device</a:t>
          </a:r>
        </a:p>
      </dsp:txBody>
      <dsp:txXfrm>
        <a:off x="1985787" y="3276250"/>
        <a:ext cx="7250434" cy="503643"/>
      </dsp:txXfrm>
    </dsp:sp>
    <dsp:sp modelId="{ED5E2D58-3AB7-0B4A-BF23-FDCB9B599DB7}">
      <dsp:nvSpPr>
        <dsp:cNvPr id="0" name=""/>
        <dsp:cNvSpPr/>
      </dsp:nvSpPr>
      <dsp:spPr>
        <a:xfrm>
          <a:off x="1847244" y="3779893"/>
          <a:ext cx="73889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0EBCEF-A88F-9B40-973F-B66F70C70112}">
      <dsp:nvSpPr>
        <dsp:cNvPr id="0" name=""/>
        <dsp:cNvSpPr/>
      </dsp:nvSpPr>
      <dsp:spPr>
        <a:xfrm>
          <a:off x="1985787" y="3805075"/>
          <a:ext cx="7250434" cy="503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solidFill>
                <a:schemeClr val="tx1"/>
              </a:solidFill>
            </a:rPr>
            <a:t>Create RESTful web API using python to get the predicted results.</a:t>
          </a:r>
          <a:endParaRPr lang="en-GB" sz="1400" kern="1200" dirty="0">
            <a:solidFill>
              <a:schemeClr val="tx1"/>
            </a:solidFill>
          </a:endParaRPr>
        </a:p>
      </dsp:txBody>
      <dsp:txXfrm>
        <a:off x="1985787" y="3805075"/>
        <a:ext cx="7250434" cy="503643"/>
      </dsp:txXfrm>
    </dsp:sp>
    <dsp:sp modelId="{D2FB8518-19C0-9745-951D-8637ECB64EDE}">
      <dsp:nvSpPr>
        <dsp:cNvPr id="0" name=""/>
        <dsp:cNvSpPr/>
      </dsp:nvSpPr>
      <dsp:spPr>
        <a:xfrm>
          <a:off x="1847244" y="4308719"/>
          <a:ext cx="73889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F55700-E6E1-564D-BA91-CBE0BEBAB958}">
      <dsp:nvSpPr>
        <dsp:cNvPr id="0" name=""/>
        <dsp:cNvSpPr/>
      </dsp:nvSpPr>
      <dsp:spPr>
        <a:xfrm>
          <a:off x="0" y="4334536"/>
          <a:ext cx="92362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8933A-34C2-4148-8F73-4B3218B5212B}">
      <dsp:nvSpPr>
        <dsp:cNvPr id="0" name=""/>
        <dsp:cNvSpPr/>
      </dsp:nvSpPr>
      <dsp:spPr>
        <a:xfrm>
          <a:off x="0" y="4334536"/>
          <a:ext cx="1847244"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Develop mobile application to visualize the results</a:t>
          </a:r>
          <a:endParaRPr lang="en-GB" sz="1700" kern="1200" dirty="0"/>
        </a:p>
      </dsp:txBody>
      <dsp:txXfrm>
        <a:off x="0" y="4334536"/>
        <a:ext cx="1847244" cy="1083468"/>
      </dsp:txXfrm>
    </dsp:sp>
    <dsp:sp modelId="{8BA24729-084B-2540-AFD9-809AAC1B517F}">
      <dsp:nvSpPr>
        <dsp:cNvPr id="0" name=""/>
        <dsp:cNvSpPr/>
      </dsp:nvSpPr>
      <dsp:spPr>
        <a:xfrm>
          <a:off x="1985787" y="4359718"/>
          <a:ext cx="7250434" cy="503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GB" sz="1400" kern="1200" dirty="0">
              <a:solidFill>
                <a:schemeClr val="tx1"/>
              </a:solidFill>
            </a:rPr>
            <a:t>Develop UI of the mobile applications</a:t>
          </a:r>
        </a:p>
      </dsp:txBody>
      <dsp:txXfrm>
        <a:off x="1985787" y="4359718"/>
        <a:ext cx="7250434" cy="503643"/>
      </dsp:txXfrm>
    </dsp:sp>
    <dsp:sp modelId="{C4D7E850-3A48-9244-AA7E-BD076F758212}">
      <dsp:nvSpPr>
        <dsp:cNvPr id="0" name=""/>
        <dsp:cNvSpPr/>
      </dsp:nvSpPr>
      <dsp:spPr>
        <a:xfrm>
          <a:off x="1847244" y="4863362"/>
          <a:ext cx="73889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4CEB3F-F788-2A4E-8394-EC8E241B55F8}">
      <dsp:nvSpPr>
        <dsp:cNvPr id="0" name=""/>
        <dsp:cNvSpPr/>
      </dsp:nvSpPr>
      <dsp:spPr>
        <a:xfrm>
          <a:off x="1985787" y="4888544"/>
          <a:ext cx="7250434" cy="503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Connect mobile application with the backend APIs</a:t>
          </a:r>
          <a:endParaRPr lang="en-GB" sz="1400" kern="1200" dirty="0"/>
        </a:p>
      </dsp:txBody>
      <dsp:txXfrm>
        <a:off x="1985787" y="4888544"/>
        <a:ext cx="7250434" cy="503643"/>
      </dsp:txXfrm>
    </dsp:sp>
    <dsp:sp modelId="{B0BE5B8B-C74F-A74F-AE8C-D5611E633298}">
      <dsp:nvSpPr>
        <dsp:cNvPr id="0" name=""/>
        <dsp:cNvSpPr/>
      </dsp:nvSpPr>
      <dsp:spPr>
        <a:xfrm>
          <a:off x="1847244" y="5392188"/>
          <a:ext cx="738897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D43B4-6AFA-4A02-B30D-E55DEA82B005}">
      <dsp:nvSpPr>
        <dsp:cNvPr id="0" name=""/>
        <dsp:cNvSpPr/>
      </dsp:nvSpPr>
      <dsp:spPr>
        <a:xfrm rot="5400000">
          <a:off x="-215541" y="215854"/>
          <a:ext cx="1436945" cy="1005861"/>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Programming Languages</a:t>
          </a:r>
        </a:p>
      </dsp:txBody>
      <dsp:txXfrm rot="-5400000">
        <a:off x="2" y="503243"/>
        <a:ext cx="1005861" cy="431084"/>
      </dsp:txXfrm>
    </dsp:sp>
    <dsp:sp modelId="{25A2942C-AD59-4545-95FC-C12FD8831584}">
      <dsp:nvSpPr>
        <dsp:cNvPr id="0" name=""/>
        <dsp:cNvSpPr/>
      </dsp:nvSpPr>
      <dsp:spPr>
        <a:xfrm rot="5400000">
          <a:off x="3260616" y="-2254442"/>
          <a:ext cx="934014" cy="5443524"/>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Java</a:t>
          </a:r>
        </a:p>
        <a:p>
          <a:pPr marL="114300" lvl="1" indent="-114300" algn="l" defTabSz="577850">
            <a:lnSpc>
              <a:spcPct val="90000"/>
            </a:lnSpc>
            <a:spcBef>
              <a:spcPct val="0"/>
            </a:spcBef>
            <a:spcAft>
              <a:spcPct val="15000"/>
            </a:spcAft>
            <a:buChar char="•"/>
          </a:pPr>
          <a:r>
            <a:rPr lang="en-US" sz="1300" kern="1200" dirty="0"/>
            <a:t>Python</a:t>
          </a:r>
        </a:p>
        <a:p>
          <a:pPr marL="114300" lvl="1" indent="-114300" algn="l" defTabSz="577850">
            <a:lnSpc>
              <a:spcPct val="90000"/>
            </a:lnSpc>
            <a:spcBef>
              <a:spcPct val="0"/>
            </a:spcBef>
            <a:spcAft>
              <a:spcPct val="15000"/>
            </a:spcAft>
            <a:buChar char="•"/>
          </a:pPr>
          <a:r>
            <a:rPr lang="en-US" sz="1300" kern="1200" dirty="0"/>
            <a:t>Node JS</a:t>
          </a:r>
        </a:p>
      </dsp:txBody>
      <dsp:txXfrm rot="-5400000">
        <a:off x="1005862" y="45907"/>
        <a:ext cx="5397929" cy="842824"/>
      </dsp:txXfrm>
    </dsp:sp>
    <dsp:sp modelId="{8465E1AE-CFB8-4753-8A49-DFBB4F0AD12A}">
      <dsp:nvSpPr>
        <dsp:cNvPr id="0" name=""/>
        <dsp:cNvSpPr/>
      </dsp:nvSpPr>
      <dsp:spPr>
        <a:xfrm rot="5400000">
          <a:off x="-215541" y="1456366"/>
          <a:ext cx="1436945" cy="1005861"/>
        </a:xfrm>
        <a:prstGeom prst="chevron">
          <a:avLst/>
        </a:prstGeom>
        <a:solidFill>
          <a:schemeClr val="accent3">
            <a:hueOff val="688790"/>
            <a:satOff val="-42574"/>
            <a:lumOff val="-7941"/>
            <a:alphaOff val="0"/>
          </a:schemeClr>
        </a:solidFill>
        <a:ln w="12700" cap="flat" cmpd="sng" algn="ctr">
          <a:solidFill>
            <a:schemeClr val="accent3">
              <a:hueOff val="688790"/>
              <a:satOff val="-42574"/>
              <a:lumOff val="-7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IDES</a:t>
          </a:r>
        </a:p>
      </dsp:txBody>
      <dsp:txXfrm rot="-5400000">
        <a:off x="2" y="1743755"/>
        <a:ext cx="1005861" cy="431084"/>
      </dsp:txXfrm>
    </dsp:sp>
    <dsp:sp modelId="{378EB41D-2BE0-4519-AF84-CA66C907DEF1}">
      <dsp:nvSpPr>
        <dsp:cNvPr id="0" name=""/>
        <dsp:cNvSpPr/>
      </dsp:nvSpPr>
      <dsp:spPr>
        <a:xfrm rot="5400000">
          <a:off x="3260616" y="-1013930"/>
          <a:ext cx="934014" cy="5443524"/>
        </a:xfrm>
        <a:prstGeom prst="round2SameRect">
          <a:avLst/>
        </a:prstGeom>
        <a:solidFill>
          <a:schemeClr val="lt1">
            <a:alpha val="90000"/>
            <a:hueOff val="0"/>
            <a:satOff val="0"/>
            <a:lumOff val="0"/>
            <a:alphaOff val="0"/>
          </a:schemeClr>
        </a:solidFill>
        <a:ln w="12700" cap="flat" cmpd="sng" algn="ctr">
          <a:solidFill>
            <a:schemeClr val="accent3">
              <a:hueOff val="688790"/>
              <a:satOff val="-42574"/>
              <a:lumOff val="-7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err="1"/>
            <a:t>Jupyter</a:t>
          </a:r>
          <a:r>
            <a:rPr lang="en-US" sz="1300" kern="1200" dirty="0"/>
            <a:t> notebook</a:t>
          </a:r>
        </a:p>
        <a:p>
          <a:pPr marL="114300" lvl="1" indent="-114300" algn="l" defTabSz="577850">
            <a:lnSpc>
              <a:spcPct val="90000"/>
            </a:lnSpc>
            <a:spcBef>
              <a:spcPct val="0"/>
            </a:spcBef>
            <a:spcAft>
              <a:spcPct val="15000"/>
            </a:spcAft>
            <a:buChar char="•"/>
          </a:pPr>
          <a:r>
            <a:rPr lang="en-US" sz="1300" kern="1200" dirty="0"/>
            <a:t>Android studio</a:t>
          </a:r>
        </a:p>
        <a:p>
          <a:pPr marL="114300" lvl="1" indent="-114300" algn="l" defTabSz="577850">
            <a:lnSpc>
              <a:spcPct val="90000"/>
            </a:lnSpc>
            <a:spcBef>
              <a:spcPct val="0"/>
            </a:spcBef>
            <a:spcAft>
              <a:spcPct val="15000"/>
            </a:spcAft>
            <a:buChar char="•"/>
          </a:pPr>
          <a:r>
            <a:rPr lang="en-US" sz="1300" kern="1200" dirty="0"/>
            <a:t>VS code</a:t>
          </a:r>
        </a:p>
        <a:p>
          <a:pPr marL="114300" lvl="1" indent="-114300" algn="l" defTabSz="577850">
            <a:lnSpc>
              <a:spcPct val="90000"/>
            </a:lnSpc>
            <a:spcBef>
              <a:spcPct val="0"/>
            </a:spcBef>
            <a:spcAft>
              <a:spcPct val="15000"/>
            </a:spcAft>
            <a:buChar char="•"/>
          </a:pPr>
          <a:r>
            <a:rPr lang="en-US" sz="1300" kern="1200" dirty="0" err="1"/>
            <a:t>Pycharm</a:t>
          </a:r>
          <a:endParaRPr lang="en-US" sz="1300" kern="1200" dirty="0"/>
        </a:p>
      </dsp:txBody>
      <dsp:txXfrm rot="-5400000">
        <a:off x="1005862" y="1286419"/>
        <a:ext cx="5397929" cy="842824"/>
      </dsp:txXfrm>
    </dsp:sp>
    <dsp:sp modelId="{087E440D-069E-47D3-9B3C-E03EAAC859F8}">
      <dsp:nvSpPr>
        <dsp:cNvPr id="0" name=""/>
        <dsp:cNvSpPr/>
      </dsp:nvSpPr>
      <dsp:spPr>
        <a:xfrm rot="5400000">
          <a:off x="-215541" y="2696878"/>
          <a:ext cx="1436945" cy="1005861"/>
        </a:xfrm>
        <a:prstGeom prst="chevron">
          <a:avLst/>
        </a:prstGeom>
        <a:solidFill>
          <a:schemeClr val="accent3">
            <a:hueOff val="1377579"/>
            <a:satOff val="-85148"/>
            <a:lumOff val="-15882"/>
            <a:alphaOff val="0"/>
          </a:schemeClr>
        </a:solidFill>
        <a:ln w="12700" cap="flat" cmpd="sng" algn="ctr">
          <a:solidFill>
            <a:schemeClr val="accent3">
              <a:hueOff val="1377579"/>
              <a:satOff val="-85148"/>
              <a:lumOff val="-15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Frameworks</a:t>
          </a:r>
        </a:p>
      </dsp:txBody>
      <dsp:txXfrm rot="-5400000">
        <a:off x="2" y="2984267"/>
        <a:ext cx="1005861" cy="431084"/>
      </dsp:txXfrm>
    </dsp:sp>
    <dsp:sp modelId="{30C03158-B53E-41BF-BB48-7D2C07AEA1CC}">
      <dsp:nvSpPr>
        <dsp:cNvPr id="0" name=""/>
        <dsp:cNvSpPr/>
      </dsp:nvSpPr>
      <dsp:spPr>
        <a:xfrm rot="5400000">
          <a:off x="3260616" y="226581"/>
          <a:ext cx="934014" cy="5443524"/>
        </a:xfrm>
        <a:prstGeom prst="round2SameRect">
          <a:avLst/>
        </a:prstGeom>
        <a:solidFill>
          <a:schemeClr val="lt1">
            <a:alpha val="90000"/>
            <a:hueOff val="0"/>
            <a:satOff val="0"/>
            <a:lumOff val="0"/>
            <a:alphaOff val="0"/>
          </a:schemeClr>
        </a:solidFill>
        <a:ln w="12700" cap="flat" cmpd="sng" algn="ctr">
          <a:solidFill>
            <a:schemeClr val="accent3">
              <a:hueOff val="1377579"/>
              <a:satOff val="-85148"/>
              <a:lumOff val="-158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Flask</a:t>
          </a:r>
        </a:p>
        <a:p>
          <a:pPr marL="114300" lvl="1" indent="-114300" algn="l" defTabSz="577850">
            <a:lnSpc>
              <a:spcPct val="90000"/>
            </a:lnSpc>
            <a:spcBef>
              <a:spcPct val="0"/>
            </a:spcBef>
            <a:spcAft>
              <a:spcPct val="15000"/>
            </a:spcAft>
            <a:buChar char="•"/>
          </a:pPr>
          <a:r>
            <a:rPr lang="en-US" sz="1300" kern="1200" dirty="0"/>
            <a:t>Retrofit</a:t>
          </a:r>
        </a:p>
        <a:p>
          <a:pPr marL="114300" lvl="1" indent="-114300" algn="l" defTabSz="577850">
            <a:lnSpc>
              <a:spcPct val="90000"/>
            </a:lnSpc>
            <a:spcBef>
              <a:spcPct val="0"/>
            </a:spcBef>
            <a:spcAft>
              <a:spcPct val="15000"/>
            </a:spcAft>
            <a:buChar char="•"/>
          </a:pPr>
          <a:r>
            <a:rPr lang="en-US" sz="1300" kern="1200" dirty="0"/>
            <a:t>Google Map API</a:t>
          </a:r>
        </a:p>
      </dsp:txBody>
      <dsp:txXfrm rot="-5400000">
        <a:off x="1005862" y="2526931"/>
        <a:ext cx="5397929" cy="8428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A99BF-838C-4C44-9C18-F162D0106EF1}">
      <dsp:nvSpPr>
        <dsp:cNvPr id="0" name=""/>
        <dsp:cNvSpPr/>
      </dsp:nvSpPr>
      <dsp:spPr>
        <a:xfrm>
          <a:off x="4997413" y="1248410"/>
          <a:ext cx="2402708" cy="571735"/>
        </a:xfrm>
        <a:custGeom>
          <a:avLst/>
          <a:gdLst/>
          <a:ahLst/>
          <a:cxnLst/>
          <a:rect l="0" t="0" r="0" b="0"/>
          <a:pathLst>
            <a:path>
              <a:moveTo>
                <a:pt x="0" y="0"/>
              </a:moveTo>
              <a:lnTo>
                <a:pt x="0" y="389621"/>
              </a:lnTo>
              <a:lnTo>
                <a:pt x="2402708" y="389621"/>
              </a:lnTo>
              <a:lnTo>
                <a:pt x="2402708" y="571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05678F-C7BB-4046-82A5-BFEE27C31C97}">
      <dsp:nvSpPr>
        <dsp:cNvPr id="0" name=""/>
        <dsp:cNvSpPr/>
      </dsp:nvSpPr>
      <dsp:spPr>
        <a:xfrm>
          <a:off x="4951693" y="1248410"/>
          <a:ext cx="91440" cy="571735"/>
        </a:xfrm>
        <a:custGeom>
          <a:avLst/>
          <a:gdLst/>
          <a:ahLst/>
          <a:cxnLst/>
          <a:rect l="0" t="0" r="0" b="0"/>
          <a:pathLst>
            <a:path>
              <a:moveTo>
                <a:pt x="45720" y="0"/>
              </a:moveTo>
              <a:lnTo>
                <a:pt x="45720" y="571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E1B9F2-C2DE-495C-BFA3-AA9832A24E51}">
      <dsp:nvSpPr>
        <dsp:cNvPr id="0" name=""/>
        <dsp:cNvSpPr/>
      </dsp:nvSpPr>
      <dsp:spPr>
        <a:xfrm>
          <a:off x="2594705" y="1248410"/>
          <a:ext cx="2402708" cy="571735"/>
        </a:xfrm>
        <a:custGeom>
          <a:avLst/>
          <a:gdLst/>
          <a:ahLst/>
          <a:cxnLst/>
          <a:rect l="0" t="0" r="0" b="0"/>
          <a:pathLst>
            <a:path>
              <a:moveTo>
                <a:pt x="2402708" y="0"/>
              </a:moveTo>
              <a:lnTo>
                <a:pt x="2402708" y="389621"/>
              </a:lnTo>
              <a:lnTo>
                <a:pt x="0" y="389621"/>
              </a:lnTo>
              <a:lnTo>
                <a:pt x="0" y="571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4168B5-7A74-4052-AA1A-0D7A1C53FE20}">
      <dsp:nvSpPr>
        <dsp:cNvPr id="0" name=""/>
        <dsp:cNvSpPr/>
      </dsp:nvSpPr>
      <dsp:spPr>
        <a:xfrm>
          <a:off x="4014487" y="94"/>
          <a:ext cx="1965852" cy="1248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8C1C4-361B-4C5D-9FC4-1730A045811C}">
      <dsp:nvSpPr>
        <dsp:cNvPr id="0" name=""/>
        <dsp:cNvSpPr/>
      </dsp:nvSpPr>
      <dsp:spPr>
        <a:xfrm>
          <a:off x="4232915" y="207601"/>
          <a:ext cx="1965852" cy="12483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ambria" panose="02040503050406030204" pitchFamily="18" charset="0"/>
              <a:ea typeface="Cambria" panose="02040503050406030204" pitchFamily="18" charset="0"/>
            </a:rPr>
            <a:t>Sub Objectives</a:t>
          </a:r>
        </a:p>
      </dsp:txBody>
      <dsp:txXfrm>
        <a:off x="4269477" y="244163"/>
        <a:ext cx="1892728" cy="1175192"/>
      </dsp:txXfrm>
    </dsp:sp>
    <dsp:sp modelId="{4BEDD1A6-7421-4562-8372-C374605AE99B}">
      <dsp:nvSpPr>
        <dsp:cNvPr id="0" name=""/>
        <dsp:cNvSpPr/>
      </dsp:nvSpPr>
      <dsp:spPr>
        <a:xfrm>
          <a:off x="1611779" y="1820146"/>
          <a:ext cx="1965852" cy="1248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2E37BF-E201-4C82-9130-10BFF343B10B}">
      <dsp:nvSpPr>
        <dsp:cNvPr id="0" name=""/>
        <dsp:cNvSpPr/>
      </dsp:nvSpPr>
      <dsp:spPr>
        <a:xfrm>
          <a:off x="1830207" y="2027653"/>
          <a:ext cx="1965852" cy="12483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Cambria" panose="02040503050406030204" pitchFamily="18" charset="0"/>
              <a:ea typeface="Cambria" panose="02040503050406030204" pitchFamily="18" charset="0"/>
            </a:rPr>
            <a:t>Fetch user location from their Mobile GPS</a:t>
          </a:r>
        </a:p>
      </dsp:txBody>
      <dsp:txXfrm>
        <a:off x="1866769" y="2064215"/>
        <a:ext cx="1892728" cy="1175192"/>
      </dsp:txXfrm>
    </dsp:sp>
    <dsp:sp modelId="{EB19DDF2-AF82-47B7-940C-9BC49466DDD0}">
      <dsp:nvSpPr>
        <dsp:cNvPr id="0" name=""/>
        <dsp:cNvSpPr/>
      </dsp:nvSpPr>
      <dsp:spPr>
        <a:xfrm>
          <a:off x="4014487" y="1820146"/>
          <a:ext cx="1965852" cy="1248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9C0DCB-3D09-4727-AC1A-C2F94071F426}">
      <dsp:nvSpPr>
        <dsp:cNvPr id="0" name=""/>
        <dsp:cNvSpPr/>
      </dsp:nvSpPr>
      <dsp:spPr>
        <a:xfrm>
          <a:off x="4232915" y="2027653"/>
          <a:ext cx="1965852" cy="12483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Cambria" panose="02040503050406030204" pitchFamily="18" charset="0"/>
              <a:ea typeface="Cambria" panose="02040503050406030204" pitchFamily="18" charset="0"/>
            </a:rPr>
            <a:t>Predict the water quality parameters.</a:t>
          </a:r>
        </a:p>
      </dsp:txBody>
      <dsp:txXfrm>
        <a:off x="4269477" y="2064215"/>
        <a:ext cx="1892728" cy="1175192"/>
      </dsp:txXfrm>
    </dsp:sp>
    <dsp:sp modelId="{B9DF1942-58E5-4BF3-A273-4F980DC507AB}">
      <dsp:nvSpPr>
        <dsp:cNvPr id="0" name=""/>
        <dsp:cNvSpPr/>
      </dsp:nvSpPr>
      <dsp:spPr>
        <a:xfrm>
          <a:off x="6417196" y="1820146"/>
          <a:ext cx="1965852" cy="1248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6125F-C555-48DC-B33B-747095AA2F01}">
      <dsp:nvSpPr>
        <dsp:cNvPr id="0" name=""/>
        <dsp:cNvSpPr/>
      </dsp:nvSpPr>
      <dsp:spPr>
        <a:xfrm>
          <a:off x="6635624" y="2027653"/>
          <a:ext cx="1965852" cy="12483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Cambria" panose="02040503050406030204" pitchFamily="18" charset="0"/>
              <a:ea typeface="Cambria" panose="02040503050406030204" pitchFamily="18" charset="0"/>
            </a:rPr>
            <a:t>Alert the user when quality parameter level is different in future.</a:t>
          </a:r>
        </a:p>
      </dsp:txBody>
      <dsp:txXfrm>
        <a:off x="6672186" y="2064215"/>
        <a:ext cx="1892728" cy="1175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C19A0-D5A2-47C2-A83D-037BA3A24F77}">
      <dsp:nvSpPr>
        <dsp:cNvPr id="0" name=""/>
        <dsp:cNvSpPr/>
      </dsp:nvSpPr>
      <dsp:spPr>
        <a:xfrm>
          <a:off x="1727" y="646666"/>
          <a:ext cx="1933742" cy="746424"/>
        </a:xfrm>
        <a:prstGeom prst="chevron">
          <a:avLst>
            <a:gd name="adj" fmla="val 40000"/>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431775-5D5A-4495-8F09-68282668217D}">
      <dsp:nvSpPr>
        <dsp:cNvPr id="0" name=""/>
        <dsp:cNvSpPr/>
      </dsp:nvSpPr>
      <dsp:spPr>
        <a:xfrm>
          <a:off x="517392" y="833272"/>
          <a:ext cx="1632937" cy="7464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Cambria" panose="02040503050406030204" pitchFamily="18" charset="0"/>
              <a:ea typeface="Cambria" panose="02040503050406030204" pitchFamily="18" charset="0"/>
            </a:rPr>
            <a:t>Data Preparation</a:t>
          </a:r>
        </a:p>
      </dsp:txBody>
      <dsp:txXfrm>
        <a:off x="539254" y="855134"/>
        <a:ext cx="1589213" cy="702700"/>
      </dsp:txXfrm>
    </dsp:sp>
    <dsp:sp modelId="{5FB27BC3-EF36-4D8B-B707-86D2905E43C9}">
      <dsp:nvSpPr>
        <dsp:cNvPr id="0" name=""/>
        <dsp:cNvSpPr/>
      </dsp:nvSpPr>
      <dsp:spPr>
        <a:xfrm>
          <a:off x="2210490" y="646666"/>
          <a:ext cx="1933742" cy="746424"/>
        </a:xfrm>
        <a:prstGeom prst="chevron">
          <a:avLst>
            <a:gd name="adj" fmla="val 40000"/>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7708EC-3797-47C2-9FAB-072FD32FEABD}">
      <dsp:nvSpPr>
        <dsp:cNvPr id="0" name=""/>
        <dsp:cNvSpPr/>
      </dsp:nvSpPr>
      <dsp:spPr>
        <a:xfrm>
          <a:off x="2726155" y="833272"/>
          <a:ext cx="1632937" cy="7464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Cambria" panose="02040503050406030204" pitchFamily="18" charset="0"/>
              <a:ea typeface="Cambria" panose="02040503050406030204" pitchFamily="18" charset="0"/>
            </a:rPr>
            <a:t>Feature Engineering</a:t>
          </a:r>
        </a:p>
      </dsp:txBody>
      <dsp:txXfrm>
        <a:off x="2748017" y="855134"/>
        <a:ext cx="1589213" cy="702700"/>
      </dsp:txXfrm>
    </dsp:sp>
    <dsp:sp modelId="{515D052C-DE53-49AC-8EDA-1A4786FE7A0A}">
      <dsp:nvSpPr>
        <dsp:cNvPr id="0" name=""/>
        <dsp:cNvSpPr/>
      </dsp:nvSpPr>
      <dsp:spPr>
        <a:xfrm>
          <a:off x="4419254" y="646666"/>
          <a:ext cx="1933742" cy="746424"/>
        </a:xfrm>
        <a:prstGeom prst="chevron">
          <a:avLst>
            <a:gd name="adj" fmla="val 40000"/>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12642-84E3-47D3-8047-626E9D3DE723}">
      <dsp:nvSpPr>
        <dsp:cNvPr id="0" name=""/>
        <dsp:cNvSpPr/>
      </dsp:nvSpPr>
      <dsp:spPr>
        <a:xfrm>
          <a:off x="4934918" y="833272"/>
          <a:ext cx="1632937" cy="7464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Cambria" panose="02040503050406030204" pitchFamily="18" charset="0"/>
              <a:ea typeface="Cambria" panose="02040503050406030204" pitchFamily="18" charset="0"/>
            </a:rPr>
            <a:t>Model Training</a:t>
          </a:r>
        </a:p>
      </dsp:txBody>
      <dsp:txXfrm>
        <a:off x="4956780" y="855134"/>
        <a:ext cx="1589213" cy="702700"/>
      </dsp:txXfrm>
    </dsp:sp>
    <dsp:sp modelId="{81C14B13-6910-4C69-949C-426A9239BC88}">
      <dsp:nvSpPr>
        <dsp:cNvPr id="0" name=""/>
        <dsp:cNvSpPr/>
      </dsp:nvSpPr>
      <dsp:spPr>
        <a:xfrm>
          <a:off x="6628017" y="646666"/>
          <a:ext cx="1933742" cy="746424"/>
        </a:xfrm>
        <a:prstGeom prst="chevron">
          <a:avLst>
            <a:gd name="adj" fmla="val 40000"/>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F2814C-B236-4D1C-9146-7495FF579DCA}">
      <dsp:nvSpPr>
        <dsp:cNvPr id="0" name=""/>
        <dsp:cNvSpPr/>
      </dsp:nvSpPr>
      <dsp:spPr>
        <a:xfrm>
          <a:off x="7143682" y="833272"/>
          <a:ext cx="1632937" cy="7464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Cambria" panose="02040503050406030204" pitchFamily="18" charset="0"/>
              <a:ea typeface="Cambria" panose="02040503050406030204" pitchFamily="18" charset="0"/>
            </a:rPr>
            <a:t>Performance Measuring</a:t>
          </a:r>
        </a:p>
      </dsp:txBody>
      <dsp:txXfrm>
        <a:off x="7165544" y="855134"/>
        <a:ext cx="1589213" cy="702700"/>
      </dsp:txXfrm>
    </dsp:sp>
    <dsp:sp modelId="{8289E2CF-A605-4A6E-A593-64B9B7971B5A}">
      <dsp:nvSpPr>
        <dsp:cNvPr id="0" name=""/>
        <dsp:cNvSpPr/>
      </dsp:nvSpPr>
      <dsp:spPr>
        <a:xfrm>
          <a:off x="8836781" y="646666"/>
          <a:ext cx="1933742" cy="746424"/>
        </a:xfrm>
        <a:prstGeom prst="chevron">
          <a:avLst>
            <a:gd name="adj" fmla="val 40000"/>
          </a:avLst>
        </a:prstGeom>
        <a:solidFill>
          <a:schemeClr val="accent5">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B4772D-AFB2-497C-91A1-C4393DDD3700}">
      <dsp:nvSpPr>
        <dsp:cNvPr id="0" name=""/>
        <dsp:cNvSpPr/>
      </dsp:nvSpPr>
      <dsp:spPr>
        <a:xfrm>
          <a:off x="9352445" y="833272"/>
          <a:ext cx="1632937" cy="7464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Cambria" panose="02040503050406030204" pitchFamily="18" charset="0"/>
              <a:ea typeface="Cambria" panose="02040503050406030204" pitchFamily="18" charset="0"/>
            </a:rPr>
            <a:t>Model Deployment</a:t>
          </a:r>
        </a:p>
      </dsp:txBody>
      <dsp:txXfrm>
        <a:off x="9374307" y="855134"/>
        <a:ext cx="1589213" cy="702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BB398-556A-4DCB-A971-BE1815B2D55A}">
      <dsp:nvSpPr>
        <dsp:cNvPr id="0" name=""/>
        <dsp:cNvSpPr/>
      </dsp:nvSpPr>
      <dsp:spPr>
        <a:xfrm>
          <a:off x="0" y="1503"/>
          <a:ext cx="4772407" cy="640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F11ECC-BC3E-4515-A9F4-1C98CDAD8181}">
      <dsp:nvSpPr>
        <dsp:cNvPr id="0" name=""/>
        <dsp:cNvSpPr/>
      </dsp:nvSpPr>
      <dsp:spPr>
        <a:xfrm>
          <a:off x="193816" y="145664"/>
          <a:ext cx="352394" cy="352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4F6D7B-CC4F-4802-85DC-1402EBD377C1}">
      <dsp:nvSpPr>
        <dsp:cNvPr id="0" name=""/>
        <dsp:cNvSpPr/>
      </dsp:nvSpPr>
      <dsp:spPr>
        <a:xfrm>
          <a:off x="740027" y="1503"/>
          <a:ext cx="4032379" cy="64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9" tIns="67809" rIns="67809" bIns="67809" numCol="1" spcCol="1270" anchor="ctr" anchorCtr="0">
          <a:noAutofit/>
        </a:bodyPr>
        <a:lstStyle/>
        <a:p>
          <a:pPr marL="0" lvl="0" indent="0" algn="l" defTabSz="755650">
            <a:lnSpc>
              <a:spcPct val="100000"/>
            </a:lnSpc>
            <a:spcBef>
              <a:spcPct val="0"/>
            </a:spcBef>
            <a:spcAft>
              <a:spcPct val="35000"/>
            </a:spcAft>
            <a:buNone/>
          </a:pPr>
          <a:r>
            <a:rPr lang="en-US" sz="1700" kern="1200"/>
            <a:t>Generate a Decision Tree for given problem.</a:t>
          </a:r>
        </a:p>
      </dsp:txBody>
      <dsp:txXfrm>
        <a:off x="740027" y="1503"/>
        <a:ext cx="4032379" cy="640716"/>
      </dsp:txXfrm>
    </dsp:sp>
    <dsp:sp modelId="{F3336EA8-FB0B-4CB2-947A-E94410D45531}">
      <dsp:nvSpPr>
        <dsp:cNvPr id="0" name=""/>
        <dsp:cNvSpPr/>
      </dsp:nvSpPr>
      <dsp:spPr>
        <a:xfrm>
          <a:off x="0" y="802399"/>
          <a:ext cx="4772407" cy="640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08FC0-6005-4EFF-AF50-1DE2C4F60BB7}">
      <dsp:nvSpPr>
        <dsp:cNvPr id="0" name=""/>
        <dsp:cNvSpPr/>
      </dsp:nvSpPr>
      <dsp:spPr>
        <a:xfrm>
          <a:off x="193816" y="946560"/>
          <a:ext cx="352394" cy="352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6D338B-8CA9-451C-82FA-59988704116E}">
      <dsp:nvSpPr>
        <dsp:cNvPr id="0" name=""/>
        <dsp:cNvSpPr/>
      </dsp:nvSpPr>
      <dsp:spPr>
        <a:xfrm>
          <a:off x="740027" y="802399"/>
          <a:ext cx="4032379" cy="64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9" tIns="67809" rIns="67809" bIns="67809" numCol="1" spcCol="1270" anchor="ctr" anchorCtr="0">
          <a:noAutofit/>
        </a:bodyPr>
        <a:lstStyle/>
        <a:p>
          <a:pPr marL="0" lvl="0" indent="0" algn="l" defTabSz="755650">
            <a:lnSpc>
              <a:spcPct val="100000"/>
            </a:lnSpc>
            <a:spcBef>
              <a:spcPct val="0"/>
            </a:spcBef>
            <a:spcAft>
              <a:spcPct val="35000"/>
            </a:spcAft>
            <a:buNone/>
          </a:pPr>
          <a:r>
            <a:rPr lang="en-US" sz="1700" kern="1200"/>
            <a:t>Develop a model from the generated decision tree.</a:t>
          </a:r>
        </a:p>
      </dsp:txBody>
      <dsp:txXfrm>
        <a:off x="740027" y="802399"/>
        <a:ext cx="4032379" cy="640716"/>
      </dsp:txXfrm>
    </dsp:sp>
    <dsp:sp modelId="{911CB064-6355-41F7-83CE-1263A9E3F460}">
      <dsp:nvSpPr>
        <dsp:cNvPr id="0" name=""/>
        <dsp:cNvSpPr/>
      </dsp:nvSpPr>
      <dsp:spPr>
        <a:xfrm>
          <a:off x="0" y="1603294"/>
          <a:ext cx="4772407" cy="640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8D926D-11F9-4651-BC7C-CD72087AA8F7}">
      <dsp:nvSpPr>
        <dsp:cNvPr id="0" name=""/>
        <dsp:cNvSpPr/>
      </dsp:nvSpPr>
      <dsp:spPr>
        <a:xfrm>
          <a:off x="193816" y="1747456"/>
          <a:ext cx="352394" cy="352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10C06F-0E8C-4F97-93A0-67F43EA26BD9}">
      <dsp:nvSpPr>
        <dsp:cNvPr id="0" name=""/>
        <dsp:cNvSpPr/>
      </dsp:nvSpPr>
      <dsp:spPr>
        <a:xfrm>
          <a:off x="740027" y="1603294"/>
          <a:ext cx="4032379" cy="64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9" tIns="67809" rIns="67809" bIns="67809" numCol="1" spcCol="1270" anchor="ctr" anchorCtr="0">
          <a:noAutofit/>
        </a:bodyPr>
        <a:lstStyle/>
        <a:p>
          <a:pPr marL="0" lvl="0" indent="0" algn="l" defTabSz="755650">
            <a:lnSpc>
              <a:spcPct val="100000"/>
            </a:lnSpc>
            <a:spcBef>
              <a:spcPct val="0"/>
            </a:spcBef>
            <a:spcAft>
              <a:spcPct val="35000"/>
            </a:spcAft>
            <a:buNone/>
          </a:pPr>
          <a:r>
            <a:rPr lang="en-US" sz="1700" kern="1200" dirty="0"/>
            <a:t>Deploy the model into RESTful Web API.</a:t>
          </a:r>
        </a:p>
      </dsp:txBody>
      <dsp:txXfrm>
        <a:off x="740027" y="1603294"/>
        <a:ext cx="4032379" cy="640716"/>
      </dsp:txXfrm>
    </dsp:sp>
    <dsp:sp modelId="{3E4155F3-644B-4457-B9EB-28FED92F0B4B}">
      <dsp:nvSpPr>
        <dsp:cNvPr id="0" name=""/>
        <dsp:cNvSpPr/>
      </dsp:nvSpPr>
      <dsp:spPr>
        <a:xfrm>
          <a:off x="0" y="2404190"/>
          <a:ext cx="4772407" cy="640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3C8306-405C-4797-A22B-A106BB1AAE3B}">
      <dsp:nvSpPr>
        <dsp:cNvPr id="0" name=""/>
        <dsp:cNvSpPr/>
      </dsp:nvSpPr>
      <dsp:spPr>
        <a:xfrm>
          <a:off x="193816" y="2548351"/>
          <a:ext cx="352394" cy="352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6919E-1334-4B33-ADCF-D9288FD8ACAA}">
      <dsp:nvSpPr>
        <dsp:cNvPr id="0" name=""/>
        <dsp:cNvSpPr/>
      </dsp:nvSpPr>
      <dsp:spPr>
        <a:xfrm>
          <a:off x="740027" y="2404190"/>
          <a:ext cx="4032379" cy="64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9" tIns="67809" rIns="67809" bIns="67809" numCol="1" spcCol="1270" anchor="ctr" anchorCtr="0">
          <a:noAutofit/>
        </a:bodyPr>
        <a:lstStyle/>
        <a:p>
          <a:pPr marL="0" lvl="0" indent="0" algn="l" defTabSz="755650">
            <a:lnSpc>
              <a:spcPct val="100000"/>
            </a:lnSpc>
            <a:spcBef>
              <a:spcPct val="0"/>
            </a:spcBef>
            <a:spcAft>
              <a:spcPct val="35000"/>
            </a:spcAft>
            <a:buNone/>
          </a:pPr>
          <a:r>
            <a:rPr lang="en-US" sz="1700" kern="1200" dirty="0"/>
            <a:t>Connect Google Map API to fetch user location via Mobile GPS</a:t>
          </a:r>
        </a:p>
      </dsp:txBody>
      <dsp:txXfrm>
        <a:off x="740027" y="2404190"/>
        <a:ext cx="4032379" cy="640716"/>
      </dsp:txXfrm>
    </dsp:sp>
    <dsp:sp modelId="{DD73055A-02B6-49CD-A7F0-9F7F1850BD93}">
      <dsp:nvSpPr>
        <dsp:cNvPr id="0" name=""/>
        <dsp:cNvSpPr/>
      </dsp:nvSpPr>
      <dsp:spPr>
        <a:xfrm>
          <a:off x="0" y="3205086"/>
          <a:ext cx="4772407" cy="640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E0298-7D5B-466A-86C5-5223201DC194}">
      <dsp:nvSpPr>
        <dsp:cNvPr id="0" name=""/>
        <dsp:cNvSpPr/>
      </dsp:nvSpPr>
      <dsp:spPr>
        <a:xfrm>
          <a:off x="193816" y="3349247"/>
          <a:ext cx="352394" cy="3523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ED0663-DD6F-4087-97D6-AEA6DF31D828}">
      <dsp:nvSpPr>
        <dsp:cNvPr id="0" name=""/>
        <dsp:cNvSpPr/>
      </dsp:nvSpPr>
      <dsp:spPr>
        <a:xfrm>
          <a:off x="740027" y="3205086"/>
          <a:ext cx="4032379" cy="64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9" tIns="67809" rIns="67809" bIns="67809" numCol="1" spcCol="1270" anchor="ctr" anchorCtr="0">
          <a:noAutofit/>
        </a:bodyPr>
        <a:lstStyle/>
        <a:p>
          <a:pPr marL="0" lvl="0" indent="0" algn="l" defTabSz="755650">
            <a:lnSpc>
              <a:spcPct val="100000"/>
            </a:lnSpc>
            <a:spcBef>
              <a:spcPct val="0"/>
            </a:spcBef>
            <a:spcAft>
              <a:spcPct val="35000"/>
            </a:spcAft>
            <a:buNone/>
          </a:pPr>
          <a:r>
            <a:rPr lang="en-US" sz="1700" kern="1200" dirty="0"/>
            <a:t>Predict the water quality parameters for given location, year and month</a:t>
          </a:r>
        </a:p>
      </dsp:txBody>
      <dsp:txXfrm>
        <a:off x="740027" y="3205086"/>
        <a:ext cx="4032379" cy="640716"/>
      </dsp:txXfrm>
    </dsp:sp>
    <dsp:sp modelId="{9000C716-B371-4184-8A8E-00F9D69D213C}">
      <dsp:nvSpPr>
        <dsp:cNvPr id="0" name=""/>
        <dsp:cNvSpPr/>
      </dsp:nvSpPr>
      <dsp:spPr>
        <a:xfrm>
          <a:off x="0" y="4005981"/>
          <a:ext cx="4772407" cy="640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D7503-DA6A-4984-9C83-EB797D286968}">
      <dsp:nvSpPr>
        <dsp:cNvPr id="0" name=""/>
        <dsp:cNvSpPr/>
      </dsp:nvSpPr>
      <dsp:spPr>
        <a:xfrm>
          <a:off x="193816" y="4150143"/>
          <a:ext cx="352394" cy="3523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E3E24-C89D-4C65-AFB4-EE48E307379E}">
      <dsp:nvSpPr>
        <dsp:cNvPr id="0" name=""/>
        <dsp:cNvSpPr/>
      </dsp:nvSpPr>
      <dsp:spPr>
        <a:xfrm>
          <a:off x="740027" y="4005981"/>
          <a:ext cx="4032379" cy="640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09" tIns="67809" rIns="67809" bIns="67809" numCol="1" spcCol="1270" anchor="ctr" anchorCtr="0">
          <a:noAutofit/>
        </a:bodyPr>
        <a:lstStyle/>
        <a:p>
          <a:pPr marL="0" lvl="0" indent="0" algn="l" defTabSz="755650">
            <a:lnSpc>
              <a:spcPct val="100000"/>
            </a:lnSpc>
            <a:spcBef>
              <a:spcPct val="0"/>
            </a:spcBef>
            <a:spcAft>
              <a:spcPct val="35000"/>
            </a:spcAft>
            <a:buNone/>
          </a:pPr>
          <a:r>
            <a:rPr lang="en-US" sz="1700" kern="1200" dirty="0"/>
            <a:t>Alert the user via mobile app if the water quality range is different in future. </a:t>
          </a:r>
        </a:p>
      </dsp:txBody>
      <dsp:txXfrm>
        <a:off x="740027" y="4005981"/>
        <a:ext cx="4032379" cy="640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D43B4-6AFA-4A02-B30D-E55DEA82B005}">
      <dsp:nvSpPr>
        <dsp:cNvPr id="0" name=""/>
        <dsp:cNvSpPr/>
      </dsp:nvSpPr>
      <dsp:spPr>
        <a:xfrm rot="5400000">
          <a:off x="-215541" y="215854"/>
          <a:ext cx="1436945" cy="1005861"/>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Programming Languages</a:t>
          </a:r>
        </a:p>
      </dsp:txBody>
      <dsp:txXfrm rot="-5400000">
        <a:off x="2" y="503243"/>
        <a:ext cx="1005861" cy="431084"/>
      </dsp:txXfrm>
    </dsp:sp>
    <dsp:sp modelId="{25A2942C-AD59-4545-95FC-C12FD8831584}">
      <dsp:nvSpPr>
        <dsp:cNvPr id="0" name=""/>
        <dsp:cNvSpPr/>
      </dsp:nvSpPr>
      <dsp:spPr>
        <a:xfrm rot="5400000">
          <a:off x="3260616" y="-2254442"/>
          <a:ext cx="934014" cy="5443524"/>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Java</a:t>
          </a:r>
        </a:p>
        <a:p>
          <a:pPr marL="114300" lvl="1" indent="-114300" algn="l" defTabSz="577850">
            <a:lnSpc>
              <a:spcPct val="90000"/>
            </a:lnSpc>
            <a:spcBef>
              <a:spcPct val="0"/>
            </a:spcBef>
            <a:spcAft>
              <a:spcPct val="15000"/>
            </a:spcAft>
            <a:buChar char="•"/>
          </a:pPr>
          <a:r>
            <a:rPr lang="en-US" sz="1300" kern="1200" dirty="0"/>
            <a:t>Python</a:t>
          </a:r>
        </a:p>
        <a:p>
          <a:pPr marL="114300" lvl="1" indent="-114300" algn="l" defTabSz="577850">
            <a:lnSpc>
              <a:spcPct val="90000"/>
            </a:lnSpc>
            <a:spcBef>
              <a:spcPct val="0"/>
            </a:spcBef>
            <a:spcAft>
              <a:spcPct val="15000"/>
            </a:spcAft>
            <a:buChar char="•"/>
          </a:pPr>
          <a:r>
            <a:rPr lang="en-US" sz="1300" kern="1200" dirty="0"/>
            <a:t>Node JS</a:t>
          </a:r>
        </a:p>
      </dsp:txBody>
      <dsp:txXfrm rot="-5400000">
        <a:off x="1005862" y="45907"/>
        <a:ext cx="5397929" cy="842824"/>
      </dsp:txXfrm>
    </dsp:sp>
    <dsp:sp modelId="{8465E1AE-CFB8-4753-8A49-DFBB4F0AD12A}">
      <dsp:nvSpPr>
        <dsp:cNvPr id="0" name=""/>
        <dsp:cNvSpPr/>
      </dsp:nvSpPr>
      <dsp:spPr>
        <a:xfrm rot="5400000">
          <a:off x="-215541" y="1456366"/>
          <a:ext cx="1436945" cy="1005861"/>
        </a:xfrm>
        <a:prstGeom prst="chevron">
          <a:avLst/>
        </a:prstGeom>
        <a:solidFill>
          <a:schemeClr val="accent3">
            <a:hueOff val="688790"/>
            <a:satOff val="-42574"/>
            <a:lumOff val="-7941"/>
            <a:alphaOff val="0"/>
          </a:schemeClr>
        </a:solidFill>
        <a:ln w="12700" cap="flat" cmpd="sng" algn="ctr">
          <a:solidFill>
            <a:schemeClr val="accent3">
              <a:hueOff val="688790"/>
              <a:satOff val="-42574"/>
              <a:lumOff val="-7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IDES</a:t>
          </a:r>
        </a:p>
      </dsp:txBody>
      <dsp:txXfrm rot="-5400000">
        <a:off x="2" y="1743755"/>
        <a:ext cx="1005861" cy="431084"/>
      </dsp:txXfrm>
    </dsp:sp>
    <dsp:sp modelId="{378EB41D-2BE0-4519-AF84-CA66C907DEF1}">
      <dsp:nvSpPr>
        <dsp:cNvPr id="0" name=""/>
        <dsp:cNvSpPr/>
      </dsp:nvSpPr>
      <dsp:spPr>
        <a:xfrm rot="5400000">
          <a:off x="3260616" y="-1013930"/>
          <a:ext cx="934014" cy="5443524"/>
        </a:xfrm>
        <a:prstGeom prst="round2SameRect">
          <a:avLst/>
        </a:prstGeom>
        <a:solidFill>
          <a:schemeClr val="lt1">
            <a:alpha val="90000"/>
            <a:hueOff val="0"/>
            <a:satOff val="0"/>
            <a:lumOff val="0"/>
            <a:alphaOff val="0"/>
          </a:schemeClr>
        </a:solidFill>
        <a:ln w="12700" cap="flat" cmpd="sng" algn="ctr">
          <a:solidFill>
            <a:schemeClr val="accent3">
              <a:hueOff val="688790"/>
              <a:satOff val="-42574"/>
              <a:lumOff val="-7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err="1"/>
            <a:t>Jupyter</a:t>
          </a:r>
          <a:r>
            <a:rPr lang="en-US" sz="1300" kern="1200" dirty="0"/>
            <a:t> notebook</a:t>
          </a:r>
        </a:p>
        <a:p>
          <a:pPr marL="114300" lvl="1" indent="-114300" algn="l" defTabSz="577850">
            <a:lnSpc>
              <a:spcPct val="90000"/>
            </a:lnSpc>
            <a:spcBef>
              <a:spcPct val="0"/>
            </a:spcBef>
            <a:spcAft>
              <a:spcPct val="15000"/>
            </a:spcAft>
            <a:buChar char="•"/>
          </a:pPr>
          <a:r>
            <a:rPr lang="en-US" sz="1300" kern="1200" dirty="0"/>
            <a:t>Android studio</a:t>
          </a:r>
        </a:p>
        <a:p>
          <a:pPr marL="114300" lvl="1" indent="-114300" algn="l" defTabSz="577850">
            <a:lnSpc>
              <a:spcPct val="90000"/>
            </a:lnSpc>
            <a:spcBef>
              <a:spcPct val="0"/>
            </a:spcBef>
            <a:spcAft>
              <a:spcPct val="15000"/>
            </a:spcAft>
            <a:buChar char="•"/>
          </a:pPr>
          <a:r>
            <a:rPr lang="en-US" sz="1300" kern="1200" dirty="0"/>
            <a:t>VS code</a:t>
          </a:r>
        </a:p>
        <a:p>
          <a:pPr marL="114300" lvl="1" indent="-114300" algn="l" defTabSz="577850">
            <a:lnSpc>
              <a:spcPct val="90000"/>
            </a:lnSpc>
            <a:spcBef>
              <a:spcPct val="0"/>
            </a:spcBef>
            <a:spcAft>
              <a:spcPct val="15000"/>
            </a:spcAft>
            <a:buChar char="•"/>
          </a:pPr>
          <a:r>
            <a:rPr lang="en-US" sz="1300" kern="1200" dirty="0" err="1"/>
            <a:t>Pycharm</a:t>
          </a:r>
          <a:endParaRPr lang="en-US" sz="1300" kern="1200" dirty="0"/>
        </a:p>
      </dsp:txBody>
      <dsp:txXfrm rot="-5400000">
        <a:off x="1005862" y="1286419"/>
        <a:ext cx="5397929" cy="842824"/>
      </dsp:txXfrm>
    </dsp:sp>
    <dsp:sp modelId="{087E440D-069E-47D3-9B3C-E03EAAC859F8}">
      <dsp:nvSpPr>
        <dsp:cNvPr id="0" name=""/>
        <dsp:cNvSpPr/>
      </dsp:nvSpPr>
      <dsp:spPr>
        <a:xfrm rot="5400000">
          <a:off x="-215541" y="2696878"/>
          <a:ext cx="1436945" cy="1005861"/>
        </a:xfrm>
        <a:prstGeom prst="chevron">
          <a:avLst/>
        </a:prstGeom>
        <a:solidFill>
          <a:schemeClr val="accent3">
            <a:hueOff val="1377579"/>
            <a:satOff val="-85148"/>
            <a:lumOff val="-15882"/>
            <a:alphaOff val="0"/>
          </a:schemeClr>
        </a:solidFill>
        <a:ln w="12700" cap="flat" cmpd="sng" algn="ctr">
          <a:solidFill>
            <a:schemeClr val="accent3">
              <a:hueOff val="1377579"/>
              <a:satOff val="-85148"/>
              <a:lumOff val="-15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Frameworks</a:t>
          </a:r>
        </a:p>
      </dsp:txBody>
      <dsp:txXfrm rot="-5400000">
        <a:off x="2" y="2984267"/>
        <a:ext cx="1005861" cy="431084"/>
      </dsp:txXfrm>
    </dsp:sp>
    <dsp:sp modelId="{30C03158-B53E-41BF-BB48-7D2C07AEA1CC}">
      <dsp:nvSpPr>
        <dsp:cNvPr id="0" name=""/>
        <dsp:cNvSpPr/>
      </dsp:nvSpPr>
      <dsp:spPr>
        <a:xfrm rot="5400000">
          <a:off x="3260616" y="226581"/>
          <a:ext cx="934014" cy="5443524"/>
        </a:xfrm>
        <a:prstGeom prst="round2SameRect">
          <a:avLst/>
        </a:prstGeom>
        <a:solidFill>
          <a:schemeClr val="lt1">
            <a:alpha val="90000"/>
            <a:hueOff val="0"/>
            <a:satOff val="0"/>
            <a:lumOff val="0"/>
            <a:alphaOff val="0"/>
          </a:schemeClr>
        </a:solidFill>
        <a:ln w="12700" cap="flat" cmpd="sng" algn="ctr">
          <a:solidFill>
            <a:schemeClr val="accent3">
              <a:hueOff val="1377579"/>
              <a:satOff val="-85148"/>
              <a:lumOff val="-158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Flask</a:t>
          </a:r>
        </a:p>
        <a:p>
          <a:pPr marL="114300" lvl="1" indent="-114300" algn="l" defTabSz="577850">
            <a:lnSpc>
              <a:spcPct val="90000"/>
            </a:lnSpc>
            <a:spcBef>
              <a:spcPct val="0"/>
            </a:spcBef>
            <a:spcAft>
              <a:spcPct val="15000"/>
            </a:spcAft>
            <a:buChar char="•"/>
          </a:pPr>
          <a:r>
            <a:rPr lang="en-US" sz="1300" kern="1200" dirty="0"/>
            <a:t>Retrofit</a:t>
          </a:r>
        </a:p>
        <a:p>
          <a:pPr marL="114300" lvl="1" indent="-114300" algn="l" defTabSz="577850">
            <a:lnSpc>
              <a:spcPct val="90000"/>
            </a:lnSpc>
            <a:spcBef>
              <a:spcPct val="0"/>
            </a:spcBef>
            <a:spcAft>
              <a:spcPct val="15000"/>
            </a:spcAft>
            <a:buChar char="•"/>
          </a:pPr>
          <a:r>
            <a:rPr lang="en-US" sz="1300" kern="1200" dirty="0"/>
            <a:t>Google Map API</a:t>
          </a:r>
        </a:p>
      </dsp:txBody>
      <dsp:txXfrm rot="-5400000">
        <a:off x="1005862" y="2526931"/>
        <a:ext cx="5397929" cy="84282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9/25/2020</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19279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940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826314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84914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870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1323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2636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7757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1" r:id="rId4"/>
    <p:sldLayoutId id="2147483736" r:id="rId5"/>
    <p:sldLayoutId id="2147483737" r:id="rId6"/>
    <p:sldLayoutId id="2147483740" r:id="rId7"/>
    <p:sldLayoutId id="2147483739" r:id="rId8"/>
    <p:sldLayoutId id="2147483744" r:id="rId9"/>
    <p:sldLayoutId id="2147483745" r:id="rId10"/>
    <p:sldLayoutId id="2147483748" r:id="rId11"/>
    <p:sldLayoutId id="2147483749" r:id="rId12"/>
    <p:sldLayoutId id="2147483750" r:id="rId13"/>
    <p:sldLayoutId id="2147483746" r:id="rId14"/>
    <p:sldLayoutId id="2147483755" r:id="rId15"/>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 id="2147483756" r:id="rId2"/>
    <p:sldLayoutId id="2147483757" r:id="rId3"/>
    <p:sldLayoutId id="2147483758" r:id="rId4"/>
    <p:sldLayoutId id="2147483759" r:id="rId5"/>
    <p:sldLayoutId id="2147483760" r:id="rId6"/>
    <p:sldLayoutId id="2147483762" r:id="rId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juku.it/official-it-vs-shadow-it-desperately-looking-for-private-clouds/" TargetMode="External"/><Relationship Id="rId3" Type="http://schemas.openxmlformats.org/officeDocument/2006/relationships/hyperlink" Target="https://ux.stackexchange.com/questions/85599/whats-the-best-location-for-a-continue-button-on-multi-stage-mobile-app" TargetMode="External"/><Relationship Id="rId7" Type="http://schemas.openxmlformats.org/officeDocument/2006/relationships/image" Target="../media/image16.jpe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www.pngall.com/cloud-server-png" TargetMode="External"/><Relationship Id="rId4" Type="http://schemas.openxmlformats.org/officeDocument/2006/relationships/image" Target="../media/image14.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0.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7.png"/><Relationship Id="rId7" Type="http://schemas.openxmlformats.org/officeDocument/2006/relationships/diagramColors" Target="../diagrams/colors5.xml"/><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iff"/><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0.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4.xml"/><Relationship Id="rId4" Type="http://schemas.openxmlformats.org/officeDocument/2006/relationships/image" Target="../media/image5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B9CA9A-F494-40FC-9630-AA91FCF302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04485" y="161096"/>
            <a:ext cx="4357204" cy="6535807"/>
          </a:xfrm>
          <a:prstGeom prst="rect">
            <a:avLst/>
          </a:prstGeom>
        </p:spPr>
      </p:pic>
      <p:sp>
        <p:nvSpPr>
          <p:cNvPr id="16" name="Rectangle 15">
            <a:extLst>
              <a:ext uri="{FF2B5EF4-FFF2-40B4-BE49-F238E27FC236}">
                <a16:creationId xmlns:a16="http://schemas.microsoft.com/office/drawing/2014/main" id="{F50F8743-FFB4-4FAE-8605-DEE70EC88649}"/>
              </a:ext>
            </a:extLst>
          </p:cNvPr>
          <p:cNvSpPr/>
          <p:nvPr/>
        </p:nvSpPr>
        <p:spPr>
          <a:xfrm>
            <a:off x="0" y="483858"/>
            <a:ext cx="12191999" cy="2068353"/>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618977" y="632457"/>
            <a:ext cx="6686698" cy="1908215"/>
          </a:xfrm>
          <a:prstGeom prst="rect">
            <a:avLst/>
          </a:prstGeom>
          <a:noFill/>
        </p:spPr>
        <p:txBody>
          <a:bodyPr wrap="square" rtlCol="0" anchor="ctr">
            <a:spAutoFit/>
          </a:bodyPr>
          <a:lstStyle/>
          <a:p>
            <a:r>
              <a:rPr lang="en-US" altLang="ko-KR" sz="5400" b="1" dirty="0">
                <a:solidFill>
                  <a:schemeClr val="bg1"/>
                </a:solidFill>
                <a:cs typeface="Arial" pitchFamily="34" charset="0"/>
              </a:rPr>
              <a:t>E-Tongue</a:t>
            </a:r>
          </a:p>
          <a:p>
            <a:r>
              <a:rPr lang="en-US" altLang="ko-KR" sz="3200" b="1" dirty="0">
                <a:solidFill>
                  <a:schemeClr val="bg1"/>
                </a:solidFill>
                <a:cs typeface="Arial" pitchFamily="34" charset="0"/>
              </a:rPr>
              <a:t>A smart tool to predict the safe consumption of ground water </a:t>
            </a:r>
          </a:p>
        </p:txBody>
      </p:sp>
      <p:sp>
        <p:nvSpPr>
          <p:cNvPr id="14" name="TextBox 13">
            <a:extLst>
              <a:ext uri="{FF2B5EF4-FFF2-40B4-BE49-F238E27FC236}">
                <a16:creationId xmlns:a16="http://schemas.microsoft.com/office/drawing/2014/main" id="{DF166F6B-B975-4F3C-BCF2-9971086140FB}"/>
              </a:ext>
            </a:extLst>
          </p:cNvPr>
          <p:cNvSpPr txBox="1"/>
          <p:nvPr/>
        </p:nvSpPr>
        <p:spPr>
          <a:xfrm>
            <a:off x="618977" y="2626064"/>
            <a:ext cx="5200650" cy="707886"/>
          </a:xfrm>
          <a:prstGeom prst="rect">
            <a:avLst/>
          </a:prstGeom>
          <a:noFill/>
        </p:spPr>
        <p:txBody>
          <a:bodyPr wrap="square" rtlCol="0" anchor="ctr">
            <a:spAutoFit/>
          </a:bodyPr>
          <a:lstStyle/>
          <a:p>
            <a:r>
              <a:rPr lang="en-US" altLang="ko-KR" sz="2000" b="1" dirty="0">
                <a:solidFill>
                  <a:schemeClr val="tx1">
                    <a:lumMod val="85000"/>
                    <a:lumOff val="15000"/>
                  </a:schemeClr>
                </a:solidFill>
                <a:cs typeface="Arial" pitchFamily="34" charset="0"/>
              </a:rPr>
              <a:t>Progress </a:t>
            </a:r>
            <a:r>
              <a:rPr lang="en-US" altLang="ko-KR" sz="2000" b="1" i="1" dirty="0">
                <a:solidFill>
                  <a:schemeClr val="tx1">
                    <a:lumMod val="85000"/>
                    <a:lumOff val="15000"/>
                  </a:schemeClr>
                </a:solidFill>
                <a:cs typeface="Arial" pitchFamily="34" charset="0"/>
              </a:rPr>
              <a:t>two </a:t>
            </a:r>
            <a:r>
              <a:rPr lang="en-US" altLang="ko-KR" sz="2000" b="1" dirty="0">
                <a:solidFill>
                  <a:schemeClr val="tx1">
                    <a:lumMod val="85000"/>
                    <a:lumOff val="15000"/>
                  </a:schemeClr>
                </a:solidFill>
                <a:cs typeface="Arial" pitchFamily="34" charset="0"/>
              </a:rPr>
              <a:t>presentation </a:t>
            </a:r>
          </a:p>
          <a:p>
            <a:r>
              <a:rPr lang="en-US" altLang="ko-KR" sz="2000" b="1" dirty="0">
                <a:solidFill>
                  <a:schemeClr val="tx1">
                    <a:lumMod val="85000"/>
                    <a:lumOff val="15000"/>
                  </a:schemeClr>
                </a:solidFill>
                <a:cs typeface="Arial" pitchFamily="34" charset="0"/>
              </a:rPr>
              <a:t>2020-164</a:t>
            </a:r>
            <a:endParaRPr lang="ko-KR" altLang="en-US" sz="2000" b="1" dirty="0">
              <a:solidFill>
                <a:schemeClr val="tx1">
                  <a:lumMod val="85000"/>
                  <a:lumOff val="15000"/>
                </a:schemeClr>
              </a:solidFill>
              <a:cs typeface="Arial" pitchFamily="34" charset="0"/>
            </a:endParaRPr>
          </a:p>
        </p:txBody>
      </p:sp>
      <p:sp>
        <p:nvSpPr>
          <p:cNvPr id="6" name="TextBox 5">
            <a:extLst>
              <a:ext uri="{FF2B5EF4-FFF2-40B4-BE49-F238E27FC236}">
                <a16:creationId xmlns:a16="http://schemas.microsoft.com/office/drawing/2014/main" id="{5D31B813-F107-48EA-B1AD-72B078625E6F}"/>
              </a:ext>
            </a:extLst>
          </p:cNvPr>
          <p:cNvSpPr txBox="1"/>
          <p:nvPr/>
        </p:nvSpPr>
        <p:spPr>
          <a:xfrm>
            <a:off x="316395" y="5127193"/>
            <a:ext cx="6018143" cy="369332"/>
          </a:xfrm>
          <a:prstGeom prst="rect">
            <a:avLst/>
          </a:prstGeom>
          <a:noFill/>
        </p:spPr>
        <p:txBody>
          <a:bodyPr wrap="square" rtlCol="0" anchor="ctr">
            <a:spAutoFit/>
          </a:bodyPr>
          <a:lstStyle/>
          <a:p>
            <a:r>
              <a:rPr lang="en-US" altLang="ko-KR" b="1" dirty="0">
                <a:solidFill>
                  <a:schemeClr val="tx1">
                    <a:lumMod val="85000"/>
                    <a:lumOff val="15000"/>
                  </a:schemeClr>
                </a:solidFill>
                <a:cs typeface="Arial" pitchFamily="34" charset="0"/>
              </a:rPr>
              <a:t>Supervisor : Ms. </a:t>
            </a:r>
            <a:r>
              <a:rPr lang="en-US" b="1" dirty="0" err="1">
                <a:solidFill>
                  <a:schemeClr val="tx1">
                    <a:lumMod val="85000"/>
                    <a:lumOff val="15000"/>
                  </a:schemeClr>
                </a:solidFill>
              </a:rPr>
              <a:t>Chathurangika</a:t>
            </a:r>
            <a:r>
              <a:rPr lang="en-US" b="1" dirty="0">
                <a:solidFill>
                  <a:schemeClr val="tx1">
                    <a:lumMod val="85000"/>
                    <a:lumOff val="15000"/>
                  </a:schemeClr>
                </a:solidFill>
              </a:rPr>
              <a:t> </a:t>
            </a:r>
            <a:r>
              <a:rPr lang="en-US" b="1" dirty="0" err="1">
                <a:solidFill>
                  <a:schemeClr val="tx1">
                    <a:lumMod val="85000"/>
                    <a:lumOff val="15000"/>
                  </a:schemeClr>
                </a:solidFill>
              </a:rPr>
              <a:t>Kahandawaarachchi</a:t>
            </a:r>
            <a:endParaRPr lang="en-US" b="1" dirty="0">
              <a:solidFill>
                <a:schemeClr val="tx1">
                  <a:lumMod val="85000"/>
                  <a:lumOff val="15000"/>
                </a:schemeClr>
              </a:solidFill>
            </a:endParaRPr>
          </a:p>
        </p:txBody>
      </p:sp>
      <p:sp>
        <p:nvSpPr>
          <p:cNvPr id="7" name="TextBox 6">
            <a:extLst>
              <a:ext uri="{FF2B5EF4-FFF2-40B4-BE49-F238E27FC236}">
                <a16:creationId xmlns:a16="http://schemas.microsoft.com/office/drawing/2014/main" id="{9E9F4E3D-0A8B-49D7-9F81-CE9761D2B362}"/>
              </a:ext>
            </a:extLst>
          </p:cNvPr>
          <p:cNvSpPr txBox="1"/>
          <p:nvPr/>
        </p:nvSpPr>
        <p:spPr>
          <a:xfrm>
            <a:off x="316394" y="5430811"/>
            <a:ext cx="6018143" cy="1200329"/>
          </a:xfrm>
          <a:prstGeom prst="rect">
            <a:avLst/>
          </a:prstGeom>
          <a:noFill/>
        </p:spPr>
        <p:txBody>
          <a:bodyPr wrap="square" rtlCol="0" anchor="ctr">
            <a:spAutoFit/>
          </a:bodyPr>
          <a:lstStyle/>
          <a:p>
            <a:r>
              <a:rPr lang="en-US" altLang="ko-KR" b="1" dirty="0">
                <a:solidFill>
                  <a:schemeClr val="tx1">
                    <a:lumMod val="85000"/>
                    <a:lumOff val="15000"/>
                  </a:schemeClr>
                </a:solidFill>
                <a:cs typeface="Arial" pitchFamily="34" charset="0"/>
              </a:rPr>
              <a:t>Group members:  </a:t>
            </a:r>
            <a:r>
              <a:rPr lang="en-US" altLang="ko-KR" b="1" dirty="0" err="1">
                <a:solidFill>
                  <a:schemeClr val="tx1">
                    <a:lumMod val="85000"/>
                    <a:lumOff val="15000"/>
                  </a:schemeClr>
                </a:solidFill>
                <a:cs typeface="Arial" pitchFamily="34" charset="0"/>
              </a:rPr>
              <a:t>Gunarathna</a:t>
            </a:r>
            <a:r>
              <a:rPr lang="en-US" altLang="ko-KR" b="1" dirty="0">
                <a:solidFill>
                  <a:schemeClr val="tx1">
                    <a:lumMod val="85000"/>
                    <a:lumOff val="15000"/>
                  </a:schemeClr>
                </a:solidFill>
                <a:cs typeface="Arial" pitchFamily="34" charset="0"/>
              </a:rPr>
              <a:t> PMSSB</a:t>
            </a:r>
          </a:p>
          <a:p>
            <a:r>
              <a:rPr lang="en-US" b="1" dirty="0">
                <a:solidFill>
                  <a:schemeClr val="tx1">
                    <a:lumMod val="85000"/>
                    <a:lumOff val="15000"/>
                  </a:schemeClr>
                </a:solidFill>
                <a:cs typeface="Arial" pitchFamily="34" charset="0"/>
              </a:rPr>
              <a:t>		  Nibraz MM</a:t>
            </a:r>
          </a:p>
          <a:p>
            <a:r>
              <a:rPr lang="en-US" b="1" dirty="0">
                <a:solidFill>
                  <a:schemeClr val="tx1">
                    <a:lumMod val="85000"/>
                    <a:lumOff val="15000"/>
                  </a:schemeClr>
                </a:solidFill>
                <a:cs typeface="Arial" pitchFamily="34" charset="0"/>
              </a:rPr>
              <a:t>		  </a:t>
            </a:r>
            <a:r>
              <a:rPr lang="en-US" b="1" dirty="0" err="1">
                <a:solidFill>
                  <a:schemeClr val="tx1">
                    <a:lumMod val="85000"/>
                    <a:lumOff val="15000"/>
                  </a:schemeClr>
                </a:solidFill>
                <a:cs typeface="Arial" pitchFamily="34" charset="0"/>
              </a:rPr>
              <a:t>Alahakoon</a:t>
            </a:r>
            <a:r>
              <a:rPr lang="en-US" b="1" dirty="0">
                <a:solidFill>
                  <a:schemeClr val="tx1">
                    <a:lumMod val="85000"/>
                    <a:lumOff val="15000"/>
                  </a:schemeClr>
                </a:solidFill>
                <a:cs typeface="Arial" pitchFamily="34" charset="0"/>
              </a:rPr>
              <a:t> AMPB</a:t>
            </a:r>
          </a:p>
          <a:p>
            <a:r>
              <a:rPr lang="en-US" b="1" dirty="0">
                <a:solidFill>
                  <a:schemeClr val="tx1">
                    <a:lumMod val="85000"/>
                    <a:lumOff val="15000"/>
                  </a:schemeClr>
                </a:solidFill>
                <a:cs typeface="Arial" pitchFamily="34" charset="0"/>
              </a:rPr>
              <a:t>		  Thenuja S </a:t>
            </a:r>
            <a:endParaRPr lang="en-US" b="1" dirty="0">
              <a:solidFill>
                <a:schemeClr val="tx1">
                  <a:lumMod val="85000"/>
                  <a:lumOff val="15000"/>
                </a:schemeClr>
              </a:solidFill>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EFCC3-CD33-544F-8059-095F0E1DD36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0800000" flipV="1">
            <a:off x="1191187" y="3363022"/>
            <a:ext cx="1590260" cy="1459912"/>
          </a:xfrm>
          <a:prstGeom prst="rect">
            <a:avLst/>
          </a:prstGeom>
        </p:spPr>
      </p:pic>
      <p:sp>
        <p:nvSpPr>
          <p:cNvPr id="4" name="TextBox 3">
            <a:extLst>
              <a:ext uri="{FF2B5EF4-FFF2-40B4-BE49-F238E27FC236}">
                <a16:creationId xmlns:a16="http://schemas.microsoft.com/office/drawing/2014/main" id="{B5B2E5A3-2B3A-E54C-AB52-CD7219286B3B}"/>
              </a:ext>
            </a:extLst>
          </p:cNvPr>
          <p:cNvSpPr txBox="1"/>
          <p:nvPr/>
        </p:nvSpPr>
        <p:spPr>
          <a:xfrm>
            <a:off x="890998" y="4871829"/>
            <a:ext cx="2038793" cy="338554"/>
          </a:xfrm>
          <a:prstGeom prst="rect">
            <a:avLst/>
          </a:prstGeom>
          <a:noFill/>
          <a:ln>
            <a:noFill/>
          </a:ln>
        </p:spPr>
        <p:txBody>
          <a:bodyPr wrap="square" rtlCol="0">
            <a:spAutoFit/>
          </a:bodyPr>
          <a:lstStyle/>
          <a:p>
            <a:pPr algn="ctr"/>
            <a:r>
              <a:rPr lang="en-US" sz="1600" dirty="0"/>
              <a:t>MOBILE APP</a:t>
            </a:r>
          </a:p>
        </p:txBody>
      </p:sp>
      <p:grpSp>
        <p:nvGrpSpPr>
          <p:cNvPr id="5" name="Group 4">
            <a:extLst>
              <a:ext uri="{FF2B5EF4-FFF2-40B4-BE49-F238E27FC236}">
                <a16:creationId xmlns:a16="http://schemas.microsoft.com/office/drawing/2014/main" id="{79BBF53A-C122-244D-B496-31DBE62AA4B2}"/>
              </a:ext>
            </a:extLst>
          </p:cNvPr>
          <p:cNvGrpSpPr/>
          <p:nvPr/>
        </p:nvGrpSpPr>
        <p:grpSpPr>
          <a:xfrm>
            <a:off x="1103244" y="1066800"/>
            <a:ext cx="10040851" cy="3434795"/>
            <a:chOff x="1117513" y="1955733"/>
            <a:chExt cx="10040851" cy="3434795"/>
          </a:xfrm>
        </p:grpSpPr>
        <p:pic>
          <p:nvPicPr>
            <p:cNvPr id="6" name="Content Placeholder 4">
              <a:extLst>
                <a:ext uri="{FF2B5EF4-FFF2-40B4-BE49-F238E27FC236}">
                  <a16:creationId xmlns:a16="http://schemas.microsoft.com/office/drawing/2014/main" id="{1D87044B-075D-B843-BA4A-8C586FDF24F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78422" y="2512260"/>
              <a:ext cx="2579942" cy="2136866"/>
            </a:xfrm>
            <a:prstGeom prst="rect">
              <a:avLst/>
            </a:prstGeom>
          </p:spPr>
        </p:pic>
        <p:pic>
          <p:nvPicPr>
            <p:cNvPr id="7" name="Picture 6">
              <a:extLst>
                <a:ext uri="{FF2B5EF4-FFF2-40B4-BE49-F238E27FC236}">
                  <a16:creationId xmlns:a16="http://schemas.microsoft.com/office/drawing/2014/main" id="{2BF4902A-44E7-0042-9B92-3C0E5C272C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1292" y="1955733"/>
              <a:ext cx="1431236" cy="1431236"/>
            </a:xfrm>
            <a:prstGeom prst="rect">
              <a:avLst/>
            </a:prstGeom>
          </p:spPr>
        </p:pic>
        <p:pic>
          <p:nvPicPr>
            <p:cNvPr id="8" name="Picture 7">
              <a:extLst>
                <a:ext uri="{FF2B5EF4-FFF2-40B4-BE49-F238E27FC236}">
                  <a16:creationId xmlns:a16="http://schemas.microsoft.com/office/drawing/2014/main" id="{744E2E68-25FA-A349-ADDD-DBF8D9D02F2E}"/>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322398" y="2335386"/>
              <a:ext cx="901148" cy="901148"/>
            </a:xfrm>
            <a:prstGeom prst="rect">
              <a:avLst/>
            </a:prstGeom>
          </p:spPr>
        </p:pic>
        <p:sp>
          <p:nvSpPr>
            <p:cNvPr id="9" name="TextBox 8">
              <a:extLst>
                <a:ext uri="{FF2B5EF4-FFF2-40B4-BE49-F238E27FC236}">
                  <a16:creationId xmlns:a16="http://schemas.microsoft.com/office/drawing/2014/main" id="{289E6431-DD2F-AA40-B300-5290F1AB7DB9}"/>
                </a:ext>
              </a:extLst>
            </p:cNvPr>
            <p:cNvSpPr txBox="1"/>
            <p:nvPr/>
          </p:nvSpPr>
          <p:spPr>
            <a:xfrm>
              <a:off x="2944060" y="2469261"/>
              <a:ext cx="2378338" cy="307777"/>
            </a:xfrm>
            <a:prstGeom prst="rect">
              <a:avLst/>
            </a:prstGeom>
            <a:noFill/>
            <a:ln>
              <a:noFill/>
            </a:ln>
          </p:spPr>
          <p:txBody>
            <a:bodyPr wrap="square" rtlCol="0">
              <a:spAutoFit/>
            </a:bodyPr>
            <a:lstStyle/>
            <a:p>
              <a:r>
                <a:rPr lang="en-US" sz="1400" dirty="0"/>
                <a:t>SENSOR READINGS</a:t>
              </a:r>
            </a:p>
          </p:txBody>
        </p:sp>
        <p:sp>
          <p:nvSpPr>
            <p:cNvPr id="10" name="Arrow: Down 13">
              <a:extLst>
                <a:ext uri="{FF2B5EF4-FFF2-40B4-BE49-F238E27FC236}">
                  <a16:creationId xmlns:a16="http://schemas.microsoft.com/office/drawing/2014/main" id="{7B0B6D9A-FC10-DA41-B315-C2D874A1291C}"/>
                </a:ext>
              </a:extLst>
            </p:cNvPr>
            <p:cNvSpPr/>
            <p:nvPr/>
          </p:nvSpPr>
          <p:spPr>
            <a:xfrm rot="16200000">
              <a:off x="7373640" y="1736493"/>
              <a:ext cx="191625" cy="219285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03779BB-05E8-2949-8770-F174CDC6D30F}"/>
                </a:ext>
              </a:extLst>
            </p:cNvPr>
            <p:cNvSpPr txBox="1"/>
            <p:nvPr/>
          </p:nvSpPr>
          <p:spPr>
            <a:xfrm>
              <a:off x="1117513" y="3386969"/>
              <a:ext cx="2038793" cy="338554"/>
            </a:xfrm>
            <a:prstGeom prst="rect">
              <a:avLst/>
            </a:prstGeom>
            <a:noFill/>
            <a:ln>
              <a:noFill/>
            </a:ln>
          </p:spPr>
          <p:txBody>
            <a:bodyPr wrap="square" rtlCol="0">
              <a:spAutoFit/>
            </a:bodyPr>
            <a:lstStyle/>
            <a:p>
              <a:pPr algn="ctr"/>
              <a:r>
                <a:rPr lang="en-US" sz="1600" dirty="0"/>
                <a:t>DEVICE</a:t>
              </a:r>
            </a:p>
          </p:txBody>
        </p:sp>
        <p:sp>
          <p:nvSpPr>
            <p:cNvPr id="12" name="Arrow: Down 15">
              <a:extLst>
                <a:ext uri="{FF2B5EF4-FFF2-40B4-BE49-F238E27FC236}">
                  <a16:creationId xmlns:a16="http://schemas.microsoft.com/office/drawing/2014/main" id="{3E8B1284-A57F-1D4E-8EE9-E8F3D7EE2516}"/>
                </a:ext>
              </a:extLst>
            </p:cNvPr>
            <p:cNvSpPr/>
            <p:nvPr/>
          </p:nvSpPr>
          <p:spPr>
            <a:xfrm rot="5400000" flipH="1">
              <a:off x="5612315" y="1740742"/>
              <a:ext cx="156710" cy="575041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41A9B0D-1F39-444E-B13D-71CAF21FF2CA}"/>
                </a:ext>
              </a:extLst>
            </p:cNvPr>
            <p:cNvSpPr txBox="1"/>
            <p:nvPr/>
          </p:nvSpPr>
          <p:spPr>
            <a:xfrm>
              <a:off x="8843115" y="4602817"/>
              <a:ext cx="2038793" cy="369332"/>
            </a:xfrm>
            <a:prstGeom prst="rect">
              <a:avLst/>
            </a:prstGeom>
            <a:noFill/>
            <a:ln>
              <a:noFill/>
            </a:ln>
          </p:spPr>
          <p:txBody>
            <a:bodyPr wrap="square" rtlCol="0">
              <a:spAutoFit/>
            </a:bodyPr>
            <a:lstStyle/>
            <a:p>
              <a:pPr algn="ctr"/>
              <a:r>
                <a:rPr lang="en-US" dirty="0"/>
                <a:t>CLOUD SERVER</a:t>
              </a:r>
            </a:p>
          </p:txBody>
        </p:sp>
        <p:sp>
          <p:nvSpPr>
            <p:cNvPr id="14" name="Arrow: Down 17">
              <a:extLst>
                <a:ext uri="{FF2B5EF4-FFF2-40B4-BE49-F238E27FC236}">
                  <a16:creationId xmlns:a16="http://schemas.microsoft.com/office/drawing/2014/main" id="{8CB2DA51-55A9-7442-931A-0B5E907CF8A1}"/>
                </a:ext>
              </a:extLst>
            </p:cNvPr>
            <p:cNvSpPr/>
            <p:nvPr/>
          </p:nvSpPr>
          <p:spPr>
            <a:xfrm rot="5400000" flipH="1">
              <a:off x="5612314" y="2436964"/>
              <a:ext cx="156710" cy="575041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157A1D9-7097-E546-8555-3FFE82FEFE6F}"/>
                </a:ext>
              </a:extLst>
            </p:cNvPr>
            <p:cNvSpPr txBox="1"/>
            <p:nvPr/>
          </p:nvSpPr>
          <p:spPr>
            <a:xfrm>
              <a:off x="4092349" y="4224348"/>
              <a:ext cx="3189440" cy="307777"/>
            </a:xfrm>
            <a:prstGeom prst="rect">
              <a:avLst/>
            </a:prstGeom>
            <a:noFill/>
            <a:ln>
              <a:noFill/>
            </a:ln>
          </p:spPr>
          <p:txBody>
            <a:bodyPr wrap="square" rtlCol="0">
              <a:spAutoFit/>
            </a:bodyPr>
            <a:lstStyle/>
            <a:p>
              <a:pPr algn="ctr"/>
              <a:r>
                <a:rPr lang="en-US" sz="1400" dirty="0"/>
                <a:t>WATER QUALITY INDEX</a:t>
              </a:r>
            </a:p>
          </p:txBody>
        </p:sp>
        <p:sp>
          <p:nvSpPr>
            <p:cNvPr id="16" name="TextBox 15">
              <a:extLst>
                <a:ext uri="{FF2B5EF4-FFF2-40B4-BE49-F238E27FC236}">
                  <a16:creationId xmlns:a16="http://schemas.microsoft.com/office/drawing/2014/main" id="{7D8CAA45-E8A6-C541-AC71-EB882A349413}"/>
                </a:ext>
              </a:extLst>
            </p:cNvPr>
            <p:cNvSpPr txBox="1"/>
            <p:nvPr/>
          </p:nvSpPr>
          <p:spPr>
            <a:xfrm>
              <a:off x="3918704" y="4947888"/>
              <a:ext cx="3536730" cy="307777"/>
            </a:xfrm>
            <a:prstGeom prst="rect">
              <a:avLst/>
            </a:prstGeom>
            <a:noFill/>
            <a:ln>
              <a:noFill/>
            </a:ln>
          </p:spPr>
          <p:txBody>
            <a:bodyPr wrap="square" rtlCol="0">
              <a:spAutoFit/>
            </a:bodyPr>
            <a:lstStyle/>
            <a:p>
              <a:pPr algn="ctr"/>
              <a:r>
                <a:rPr lang="en-US" sz="1400" dirty="0"/>
                <a:t>PRECAUTIONS SUGGESTIONS</a:t>
              </a:r>
            </a:p>
          </p:txBody>
        </p:sp>
        <p:sp>
          <p:nvSpPr>
            <p:cNvPr id="17" name="Arrow: Down 20">
              <a:extLst>
                <a:ext uri="{FF2B5EF4-FFF2-40B4-BE49-F238E27FC236}">
                  <a16:creationId xmlns:a16="http://schemas.microsoft.com/office/drawing/2014/main" id="{FDF4B6CF-52D0-B746-9483-28102434D780}"/>
                </a:ext>
              </a:extLst>
            </p:cNvPr>
            <p:cNvSpPr/>
            <p:nvPr/>
          </p:nvSpPr>
          <p:spPr>
            <a:xfrm rot="16200000">
              <a:off x="3893530" y="1501061"/>
              <a:ext cx="192823" cy="2664912"/>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F7836614-C8D4-BB4E-83B4-F96B27E64A7B}"/>
              </a:ext>
            </a:extLst>
          </p:cNvPr>
          <p:cNvSpPr txBox="1"/>
          <p:nvPr/>
        </p:nvSpPr>
        <p:spPr>
          <a:xfrm>
            <a:off x="3331548" y="5074485"/>
            <a:ext cx="5078155" cy="338554"/>
          </a:xfrm>
          <a:prstGeom prst="rect">
            <a:avLst/>
          </a:prstGeom>
          <a:noFill/>
          <a:ln>
            <a:noFill/>
          </a:ln>
        </p:spPr>
        <p:txBody>
          <a:bodyPr wrap="square" rtlCol="0">
            <a:spAutoFit/>
          </a:bodyPr>
          <a:lstStyle/>
          <a:p>
            <a:pPr algn="ctr"/>
            <a:r>
              <a:rPr lang="en-US" sz="1600" dirty="0"/>
              <a:t>HIGH LEVEL DIAGRAM FOR COMPONENT </a:t>
            </a:r>
          </a:p>
        </p:txBody>
      </p:sp>
      <p:sp>
        <p:nvSpPr>
          <p:cNvPr id="23" name="Title 4">
            <a:extLst>
              <a:ext uri="{FF2B5EF4-FFF2-40B4-BE49-F238E27FC236}">
                <a16:creationId xmlns:a16="http://schemas.microsoft.com/office/drawing/2014/main" id="{24F1E731-A490-A24C-B0DF-7E8BDBDF9409}"/>
              </a:ext>
            </a:extLst>
          </p:cNvPr>
          <p:cNvSpPr txBox="1">
            <a:spLocks/>
          </p:cNvSpPr>
          <p:nvPr/>
        </p:nvSpPr>
        <p:spPr>
          <a:xfrm>
            <a:off x="304800" y="76200"/>
            <a:ext cx="11684000" cy="792162"/>
          </a:xfrm>
          <a:prstGeom prst="rect">
            <a:avLst/>
          </a:prstGeom>
        </p:spPr>
        <p:txBody>
          <a:bodyPr>
            <a:norm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rPr>
              <a:t>WATER QUALITY PREDICTION</a:t>
            </a:r>
          </a:p>
        </p:txBody>
      </p:sp>
      <p:pic>
        <p:nvPicPr>
          <p:cNvPr id="24" name="Picture 5" descr="A picture containing drawing, light, food&#10;&#10;Description automatically generated">
            <a:extLst>
              <a:ext uri="{FF2B5EF4-FFF2-40B4-BE49-F238E27FC236}">
                <a16:creationId xmlns:a16="http://schemas.microsoft.com/office/drawing/2014/main" id="{E8E42783-C2F7-4D43-B937-969DDA66E3AC}"/>
              </a:ext>
            </a:extLst>
          </p:cNvPr>
          <p:cNvPicPr>
            <a:picLocks noChangeAspect="1"/>
          </p:cNvPicPr>
          <p:nvPr/>
        </p:nvPicPr>
        <p:blipFill>
          <a:blip r:embed="rId9"/>
          <a:stretch>
            <a:fillRect/>
          </a:stretch>
        </p:blipFill>
        <p:spPr>
          <a:xfrm>
            <a:off x="205196" y="6317210"/>
            <a:ext cx="2743200" cy="540790"/>
          </a:xfrm>
          <a:prstGeom prst="rect">
            <a:avLst/>
          </a:prstGeom>
        </p:spPr>
      </p:pic>
      <p:sp>
        <p:nvSpPr>
          <p:cNvPr id="25" name="Rectangle 24">
            <a:extLst>
              <a:ext uri="{FF2B5EF4-FFF2-40B4-BE49-F238E27FC236}">
                <a16:creationId xmlns:a16="http://schemas.microsoft.com/office/drawing/2014/main" id="{2313BD3A-F0F3-904E-A26A-D2691B07CCAB}"/>
              </a:ext>
            </a:extLst>
          </p:cNvPr>
          <p:cNvSpPr/>
          <p:nvPr/>
        </p:nvSpPr>
        <p:spPr>
          <a:xfrm>
            <a:off x="3455449" y="6636121"/>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IT16165694   |   </a:t>
            </a:r>
            <a:r>
              <a:rPr lang="en-US" b="1" dirty="0" err="1">
                <a:effectLst/>
                <a:latin typeface="Times New Roman" panose="02020603050405020304" pitchFamily="18" charset="0"/>
                <a:ea typeface="MS Mincho" panose="02020609040205080304" pitchFamily="49" charset="-128"/>
              </a:rPr>
              <a:t>M.M.Nibraz</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26" name="TextBox 25">
            <a:extLst>
              <a:ext uri="{FF2B5EF4-FFF2-40B4-BE49-F238E27FC236}">
                <a16:creationId xmlns:a16="http://schemas.microsoft.com/office/drawing/2014/main" id="{6B69E807-8AC2-1041-A0AF-BED447274832}"/>
              </a:ext>
            </a:extLst>
          </p:cNvPr>
          <p:cNvSpPr txBox="1"/>
          <p:nvPr/>
        </p:nvSpPr>
        <p:spPr>
          <a:xfrm>
            <a:off x="10152193" y="6552353"/>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187747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5">
            <a:extLst>
              <a:ext uri="{FF2B5EF4-FFF2-40B4-BE49-F238E27FC236}">
                <a16:creationId xmlns:a16="http://schemas.microsoft.com/office/drawing/2014/main" id="{E180D835-6297-AD4E-B3CA-847BA0FBFFE0}"/>
              </a:ext>
            </a:extLst>
          </p:cNvPr>
          <p:cNvSpPr txBox="1">
            <a:spLocks/>
          </p:cNvSpPr>
          <p:nvPr/>
        </p:nvSpPr>
        <p:spPr>
          <a:xfrm>
            <a:off x="3045368" y="2043663"/>
            <a:ext cx="6105194" cy="203105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5800" b="1" kern="1200" dirty="0">
                <a:solidFill>
                  <a:srgbClr val="FFFFFF"/>
                </a:solidFill>
                <a:latin typeface="+mj-lt"/>
                <a:ea typeface="+mj-ea"/>
                <a:cs typeface="+mj-cs"/>
              </a:rPr>
              <a:t>METHODOLOGY</a:t>
            </a:r>
          </a:p>
        </p:txBody>
      </p:sp>
    </p:spTree>
    <p:extLst>
      <p:ext uri="{BB962C8B-B14F-4D97-AF65-F5344CB8AC3E}">
        <p14:creationId xmlns:p14="http://schemas.microsoft.com/office/powerpoint/2010/main" val="330342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A9FFDE7-C477-464B-94ED-882946F25050}"/>
              </a:ext>
            </a:extLst>
          </p:cNvPr>
          <p:cNvSpPr txBox="1">
            <a:spLocks/>
          </p:cNvSpPr>
          <p:nvPr/>
        </p:nvSpPr>
        <p:spPr>
          <a:xfrm>
            <a:off x="304800" y="76200"/>
            <a:ext cx="11684000" cy="792162"/>
          </a:xfrm>
          <a:prstGeom prst="rect">
            <a:avLst/>
          </a:prstGeom>
        </p:spPr>
        <p:txBody>
          <a:bodyPr>
            <a:norm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rPr>
              <a:t>METHODOLOGY</a:t>
            </a:r>
          </a:p>
        </p:txBody>
      </p:sp>
      <p:sp>
        <p:nvSpPr>
          <p:cNvPr id="4" name="TextBox 3">
            <a:extLst>
              <a:ext uri="{FF2B5EF4-FFF2-40B4-BE49-F238E27FC236}">
                <a16:creationId xmlns:a16="http://schemas.microsoft.com/office/drawing/2014/main" id="{CDB3E07A-1B5E-B240-85B3-14FAD01A4B6B}"/>
              </a:ext>
            </a:extLst>
          </p:cNvPr>
          <p:cNvSpPr txBox="1"/>
          <p:nvPr/>
        </p:nvSpPr>
        <p:spPr>
          <a:xfrm>
            <a:off x="5734878" y="1232452"/>
            <a:ext cx="5910470" cy="338554"/>
          </a:xfrm>
          <a:prstGeom prst="rect">
            <a:avLst/>
          </a:prstGeom>
          <a:solidFill>
            <a:schemeClr val="accent1">
              <a:lumMod val="40000"/>
              <a:lumOff val="60000"/>
            </a:schemeClr>
          </a:solidFill>
        </p:spPr>
        <p:txBody>
          <a:bodyPr wrap="square" rtlCol="0">
            <a:spAutoFit/>
          </a:bodyPr>
          <a:lstStyle/>
          <a:p>
            <a:r>
              <a:rPr lang="en-US" sz="1600" dirty="0"/>
              <a:t>Finding suitable Machine learning algorithms for prediction</a:t>
            </a:r>
          </a:p>
        </p:txBody>
      </p:sp>
      <p:sp>
        <p:nvSpPr>
          <p:cNvPr id="5" name="TextBox 4">
            <a:extLst>
              <a:ext uri="{FF2B5EF4-FFF2-40B4-BE49-F238E27FC236}">
                <a16:creationId xmlns:a16="http://schemas.microsoft.com/office/drawing/2014/main" id="{3B543260-CEA6-5B4E-A3AD-67BC44825A8C}"/>
              </a:ext>
            </a:extLst>
          </p:cNvPr>
          <p:cNvSpPr txBox="1"/>
          <p:nvPr/>
        </p:nvSpPr>
        <p:spPr>
          <a:xfrm>
            <a:off x="5734878" y="1761225"/>
            <a:ext cx="5910470" cy="584775"/>
          </a:xfrm>
          <a:prstGeom prst="rect">
            <a:avLst/>
          </a:prstGeom>
          <a:solidFill>
            <a:schemeClr val="accent1">
              <a:lumMod val="40000"/>
              <a:lumOff val="60000"/>
            </a:schemeClr>
          </a:solidFill>
        </p:spPr>
        <p:txBody>
          <a:bodyPr wrap="square" rtlCol="0">
            <a:spAutoFit/>
          </a:bodyPr>
          <a:lstStyle/>
          <a:p>
            <a:r>
              <a:rPr lang="en-US" sz="1600" dirty="0"/>
              <a:t>Setting up Python and Jupyter notebook through the Anaconda distribution</a:t>
            </a:r>
          </a:p>
        </p:txBody>
      </p:sp>
      <p:sp>
        <p:nvSpPr>
          <p:cNvPr id="6" name="TextBox 5">
            <a:extLst>
              <a:ext uri="{FF2B5EF4-FFF2-40B4-BE49-F238E27FC236}">
                <a16:creationId xmlns:a16="http://schemas.microsoft.com/office/drawing/2014/main" id="{66C01CF9-03BC-9D4B-AE5C-F7E99CCC4AD9}"/>
              </a:ext>
            </a:extLst>
          </p:cNvPr>
          <p:cNvSpPr txBox="1"/>
          <p:nvPr/>
        </p:nvSpPr>
        <p:spPr>
          <a:xfrm>
            <a:off x="5734878" y="2536219"/>
            <a:ext cx="5910470" cy="338554"/>
          </a:xfrm>
          <a:prstGeom prst="rect">
            <a:avLst/>
          </a:prstGeom>
          <a:solidFill>
            <a:schemeClr val="accent1">
              <a:lumMod val="40000"/>
              <a:lumOff val="60000"/>
            </a:schemeClr>
          </a:solidFill>
        </p:spPr>
        <p:txBody>
          <a:bodyPr wrap="square" rtlCol="0">
            <a:spAutoFit/>
          </a:bodyPr>
          <a:lstStyle/>
          <a:p>
            <a:r>
              <a:rPr lang="en-US" sz="1600" dirty="0"/>
              <a:t>Finding a suitable dataset for the training process</a:t>
            </a:r>
          </a:p>
        </p:txBody>
      </p:sp>
      <p:sp>
        <p:nvSpPr>
          <p:cNvPr id="7" name="TextBox 6">
            <a:extLst>
              <a:ext uri="{FF2B5EF4-FFF2-40B4-BE49-F238E27FC236}">
                <a16:creationId xmlns:a16="http://schemas.microsoft.com/office/drawing/2014/main" id="{8AFE8D59-E77B-A845-A176-7261DCEBCDEF}"/>
              </a:ext>
            </a:extLst>
          </p:cNvPr>
          <p:cNvSpPr txBox="1"/>
          <p:nvPr/>
        </p:nvSpPr>
        <p:spPr>
          <a:xfrm>
            <a:off x="5748130" y="3064992"/>
            <a:ext cx="5910470" cy="338554"/>
          </a:xfrm>
          <a:prstGeom prst="rect">
            <a:avLst/>
          </a:prstGeom>
          <a:solidFill>
            <a:schemeClr val="accent1">
              <a:lumMod val="40000"/>
              <a:lumOff val="60000"/>
            </a:schemeClr>
          </a:solidFill>
        </p:spPr>
        <p:txBody>
          <a:bodyPr wrap="square" rtlCol="0">
            <a:spAutoFit/>
          </a:bodyPr>
          <a:lstStyle/>
          <a:p>
            <a:r>
              <a:rPr lang="en-US" sz="1600" dirty="0"/>
              <a:t>Manual WQI calculation</a:t>
            </a:r>
          </a:p>
        </p:txBody>
      </p:sp>
      <p:sp>
        <p:nvSpPr>
          <p:cNvPr id="8" name="TextBox 7">
            <a:extLst>
              <a:ext uri="{FF2B5EF4-FFF2-40B4-BE49-F238E27FC236}">
                <a16:creationId xmlns:a16="http://schemas.microsoft.com/office/drawing/2014/main" id="{C48F84A8-84D7-4744-BE1A-977CDF5CF659}"/>
              </a:ext>
            </a:extLst>
          </p:cNvPr>
          <p:cNvSpPr txBox="1"/>
          <p:nvPr/>
        </p:nvSpPr>
        <p:spPr>
          <a:xfrm>
            <a:off x="5748130" y="3593765"/>
            <a:ext cx="5910470" cy="584775"/>
          </a:xfrm>
          <a:prstGeom prst="rect">
            <a:avLst/>
          </a:prstGeom>
          <a:solidFill>
            <a:schemeClr val="accent1">
              <a:lumMod val="40000"/>
              <a:lumOff val="60000"/>
            </a:schemeClr>
          </a:solidFill>
        </p:spPr>
        <p:txBody>
          <a:bodyPr wrap="square" rtlCol="0">
            <a:spAutoFit/>
          </a:bodyPr>
          <a:lstStyle/>
          <a:p>
            <a:r>
              <a:rPr lang="en-US" sz="1600" dirty="0"/>
              <a:t>Preprocessing the data and Training the Machine learning models to predict the output (WQI)</a:t>
            </a:r>
          </a:p>
        </p:txBody>
      </p:sp>
      <p:sp>
        <p:nvSpPr>
          <p:cNvPr id="9" name="TextBox 8">
            <a:extLst>
              <a:ext uri="{FF2B5EF4-FFF2-40B4-BE49-F238E27FC236}">
                <a16:creationId xmlns:a16="http://schemas.microsoft.com/office/drawing/2014/main" id="{4BEEDB97-8E61-A246-9DFE-E5FF7A17A661}"/>
              </a:ext>
            </a:extLst>
          </p:cNvPr>
          <p:cNvSpPr txBox="1"/>
          <p:nvPr/>
        </p:nvSpPr>
        <p:spPr>
          <a:xfrm>
            <a:off x="5734878" y="4368759"/>
            <a:ext cx="5910470" cy="584775"/>
          </a:xfrm>
          <a:prstGeom prst="rect">
            <a:avLst/>
          </a:prstGeom>
          <a:solidFill>
            <a:schemeClr val="accent1">
              <a:lumMod val="40000"/>
              <a:lumOff val="60000"/>
            </a:schemeClr>
          </a:solidFill>
        </p:spPr>
        <p:txBody>
          <a:bodyPr wrap="square" rtlCol="0">
            <a:spAutoFit/>
          </a:bodyPr>
          <a:lstStyle/>
          <a:p>
            <a:r>
              <a:rPr lang="en-US" sz="1600" dirty="0"/>
              <a:t>Analyzing the output from each model to select the best one</a:t>
            </a:r>
          </a:p>
        </p:txBody>
      </p:sp>
      <p:sp>
        <p:nvSpPr>
          <p:cNvPr id="10" name="TextBox 9">
            <a:extLst>
              <a:ext uri="{FF2B5EF4-FFF2-40B4-BE49-F238E27FC236}">
                <a16:creationId xmlns:a16="http://schemas.microsoft.com/office/drawing/2014/main" id="{D2BB08BB-7605-C646-A334-ABD1A03442A3}"/>
              </a:ext>
            </a:extLst>
          </p:cNvPr>
          <p:cNvSpPr txBox="1"/>
          <p:nvPr/>
        </p:nvSpPr>
        <p:spPr>
          <a:xfrm>
            <a:off x="5748130" y="5143753"/>
            <a:ext cx="5910470" cy="338554"/>
          </a:xfrm>
          <a:prstGeom prst="rect">
            <a:avLst/>
          </a:prstGeom>
          <a:solidFill>
            <a:schemeClr val="accent1">
              <a:lumMod val="40000"/>
              <a:lumOff val="60000"/>
            </a:schemeClr>
          </a:solidFill>
          <a:ln>
            <a:solidFill>
              <a:schemeClr val="bg1">
                <a:lumMod val="75000"/>
              </a:schemeClr>
            </a:solidFill>
          </a:ln>
        </p:spPr>
        <p:txBody>
          <a:bodyPr wrap="square" rtlCol="0">
            <a:spAutoFit/>
          </a:bodyPr>
          <a:lstStyle/>
          <a:p>
            <a:r>
              <a:rPr lang="en-US" sz="1600" dirty="0"/>
              <a:t>Developing UI to display the outcome </a:t>
            </a:r>
          </a:p>
        </p:txBody>
      </p:sp>
      <p:sp>
        <p:nvSpPr>
          <p:cNvPr id="11" name="TextBox 10">
            <a:extLst>
              <a:ext uri="{FF2B5EF4-FFF2-40B4-BE49-F238E27FC236}">
                <a16:creationId xmlns:a16="http://schemas.microsoft.com/office/drawing/2014/main" id="{E9C0FDE2-8FB3-6244-8996-9BDD746631D6}"/>
              </a:ext>
            </a:extLst>
          </p:cNvPr>
          <p:cNvSpPr txBox="1"/>
          <p:nvPr/>
        </p:nvSpPr>
        <p:spPr>
          <a:xfrm>
            <a:off x="5748130" y="5672526"/>
            <a:ext cx="5910470" cy="584775"/>
          </a:xfrm>
          <a:prstGeom prst="rect">
            <a:avLst/>
          </a:prstGeom>
          <a:solidFill>
            <a:schemeClr val="accent1">
              <a:lumMod val="40000"/>
              <a:lumOff val="60000"/>
            </a:schemeClr>
          </a:solidFill>
          <a:ln>
            <a:solidFill>
              <a:schemeClr val="bg1">
                <a:lumMod val="75000"/>
              </a:schemeClr>
            </a:solidFill>
          </a:ln>
        </p:spPr>
        <p:txBody>
          <a:bodyPr wrap="square" rtlCol="0">
            <a:spAutoFit/>
          </a:bodyPr>
          <a:lstStyle/>
          <a:p>
            <a:r>
              <a:rPr lang="en-US" sz="1600" dirty="0"/>
              <a:t>Displaying the WQI value on screen and suggesting purification methods</a:t>
            </a:r>
          </a:p>
        </p:txBody>
      </p:sp>
      <p:sp>
        <p:nvSpPr>
          <p:cNvPr id="12" name="Rectangle: Rounded Corners 13">
            <a:extLst>
              <a:ext uri="{FF2B5EF4-FFF2-40B4-BE49-F238E27FC236}">
                <a16:creationId xmlns:a16="http://schemas.microsoft.com/office/drawing/2014/main" id="{7D89FB66-B32D-A042-8B13-606C4120F099}"/>
              </a:ext>
            </a:extLst>
          </p:cNvPr>
          <p:cNvSpPr/>
          <p:nvPr/>
        </p:nvSpPr>
        <p:spPr>
          <a:xfrm>
            <a:off x="685800" y="1600448"/>
            <a:ext cx="1192695" cy="450939"/>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843FC94-21A7-7A47-BAAB-0AA27226221C}"/>
              </a:ext>
            </a:extLst>
          </p:cNvPr>
          <p:cNvSpPr txBox="1"/>
          <p:nvPr/>
        </p:nvSpPr>
        <p:spPr>
          <a:xfrm>
            <a:off x="685801" y="1693213"/>
            <a:ext cx="1192694" cy="276999"/>
          </a:xfrm>
          <a:prstGeom prst="rect">
            <a:avLst/>
          </a:prstGeom>
          <a:noFill/>
          <a:ln>
            <a:noFill/>
          </a:ln>
        </p:spPr>
        <p:txBody>
          <a:bodyPr wrap="square" rtlCol="0">
            <a:spAutoFit/>
          </a:bodyPr>
          <a:lstStyle/>
          <a:p>
            <a:pPr algn="ctr"/>
            <a:r>
              <a:rPr lang="en-US" sz="1200" dirty="0"/>
              <a:t>Temperature</a:t>
            </a:r>
          </a:p>
        </p:txBody>
      </p:sp>
      <p:sp>
        <p:nvSpPr>
          <p:cNvPr id="14" name="Rectangle: Rounded Corners 15">
            <a:extLst>
              <a:ext uri="{FF2B5EF4-FFF2-40B4-BE49-F238E27FC236}">
                <a16:creationId xmlns:a16="http://schemas.microsoft.com/office/drawing/2014/main" id="{2177A409-5B31-2A41-B8A9-E65287B880B0}"/>
              </a:ext>
            </a:extLst>
          </p:cNvPr>
          <p:cNvSpPr/>
          <p:nvPr/>
        </p:nvSpPr>
        <p:spPr>
          <a:xfrm>
            <a:off x="685799" y="2113870"/>
            <a:ext cx="1192695" cy="450939"/>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5107B00-A222-1F40-A630-5B2AD9077966}"/>
              </a:ext>
            </a:extLst>
          </p:cNvPr>
          <p:cNvSpPr txBox="1"/>
          <p:nvPr/>
        </p:nvSpPr>
        <p:spPr>
          <a:xfrm>
            <a:off x="685800" y="2113871"/>
            <a:ext cx="1192694" cy="461665"/>
          </a:xfrm>
          <a:prstGeom prst="rect">
            <a:avLst/>
          </a:prstGeom>
          <a:noFill/>
          <a:ln>
            <a:noFill/>
          </a:ln>
        </p:spPr>
        <p:txBody>
          <a:bodyPr wrap="square" rtlCol="0">
            <a:spAutoFit/>
          </a:bodyPr>
          <a:lstStyle/>
          <a:p>
            <a:pPr algn="ctr"/>
            <a:r>
              <a:rPr lang="en-US" sz="1200" dirty="0"/>
              <a:t>Total Dissolved Solids</a:t>
            </a:r>
          </a:p>
        </p:txBody>
      </p:sp>
      <p:sp>
        <p:nvSpPr>
          <p:cNvPr id="16" name="Rectangle: Rounded Corners 17">
            <a:extLst>
              <a:ext uri="{FF2B5EF4-FFF2-40B4-BE49-F238E27FC236}">
                <a16:creationId xmlns:a16="http://schemas.microsoft.com/office/drawing/2014/main" id="{5E202679-6266-B847-B50E-3028CF8E469B}"/>
              </a:ext>
            </a:extLst>
          </p:cNvPr>
          <p:cNvSpPr/>
          <p:nvPr/>
        </p:nvSpPr>
        <p:spPr>
          <a:xfrm>
            <a:off x="685799" y="2627529"/>
            <a:ext cx="1192695" cy="450939"/>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6D7DBE-DC55-C24F-BD1F-9F8493E26054}"/>
              </a:ext>
            </a:extLst>
          </p:cNvPr>
          <p:cNvSpPr txBox="1"/>
          <p:nvPr/>
        </p:nvSpPr>
        <p:spPr>
          <a:xfrm>
            <a:off x="685800" y="2720294"/>
            <a:ext cx="1192694" cy="276999"/>
          </a:xfrm>
          <a:prstGeom prst="rect">
            <a:avLst/>
          </a:prstGeom>
          <a:noFill/>
          <a:ln>
            <a:noFill/>
          </a:ln>
        </p:spPr>
        <p:txBody>
          <a:bodyPr wrap="square" rtlCol="0">
            <a:spAutoFit/>
          </a:bodyPr>
          <a:lstStyle/>
          <a:p>
            <a:pPr algn="ctr"/>
            <a:r>
              <a:rPr lang="en-US" sz="1200" dirty="0"/>
              <a:t>pH</a:t>
            </a:r>
          </a:p>
        </p:txBody>
      </p:sp>
      <p:sp>
        <p:nvSpPr>
          <p:cNvPr id="18" name="Rectangle: Rounded Corners 19">
            <a:extLst>
              <a:ext uri="{FF2B5EF4-FFF2-40B4-BE49-F238E27FC236}">
                <a16:creationId xmlns:a16="http://schemas.microsoft.com/office/drawing/2014/main" id="{34A633D7-8A41-E348-B2EB-442943F5BC40}"/>
              </a:ext>
            </a:extLst>
          </p:cNvPr>
          <p:cNvSpPr/>
          <p:nvPr/>
        </p:nvSpPr>
        <p:spPr>
          <a:xfrm>
            <a:off x="685799" y="3130461"/>
            <a:ext cx="1192695" cy="450939"/>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7D16930-DC36-604F-BE0B-47D4EAF5AC58}"/>
              </a:ext>
            </a:extLst>
          </p:cNvPr>
          <p:cNvSpPr txBox="1"/>
          <p:nvPr/>
        </p:nvSpPr>
        <p:spPr>
          <a:xfrm>
            <a:off x="685800" y="3223226"/>
            <a:ext cx="1192694" cy="276999"/>
          </a:xfrm>
          <a:prstGeom prst="rect">
            <a:avLst/>
          </a:prstGeom>
          <a:noFill/>
          <a:ln>
            <a:noFill/>
          </a:ln>
        </p:spPr>
        <p:txBody>
          <a:bodyPr wrap="square" rtlCol="0">
            <a:spAutoFit/>
          </a:bodyPr>
          <a:lstStyle/>
          <a:p>
            <a:pPr algn="ctr"/>
            <a:r>
              <a:rPr lang="en-US" sz="1200" dirty="0"/>
              <a:t>Turbidity</a:t>
            </a:r>
          </a:p>
        </p:txBody>
      </p:sp>
      <p:sp>
        <p:nvSpPr>
          <p:cNvPr id="20" name="Rectangle 19">
            <a:extLst>
              <a:ext uri="{FF2B5EF4-FFF2-40B4-BE49-F238E27FC236}">
                <a16:creationId xmlns:a16="http://schemas.microsoft.com/office/drawing/2014/main" id="{489E05EC-0701-6740-92F3-6837FF5BB93B}"/>
              </a:ext>
            </a:extLst>
          </p:cNvPr>
          <p:cNvSpPr/>
          <p:nvPr/>
        </p:nvSpPr>
        <p:spPr>
          <a:xfrm>
            <a:off x="2501343" y="1831504"/>
            <a:ext cx="1192694" cy="1064096"/>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31A6B9C-0592-D14C-A7B7-13FF29781C06}"/>
              </a:ext>
            </a:extLst>
          </p:cNvPr>
          <p:cNvSpPr txBox="1"/>
          <p:nvPr/>
        </p:nvSpPr>
        <p:spPr>
          <a:xfrm>
            <a:off x="2501343" y="2235369"/>
            <a:ext cx="1192694" cy="276999"/>
          </a:xfrm>
          <a:prstGeom prst="rect">
            <a:avLst/>
          </a:prstGeom>
          <a:noFill/>
          <a:ln>
            <a:noFill/>
          </a:ln>
        </p:spPr>
        <p:txBody>
          <a:bodyPr wrap="square" rtlCol="0">
            <a:spAutoFit/>
          </a:bodyPr>
          <a:lstStyle/>
          <a:p>
            <a:pPr algn="ctr"/>
            <a:r>
              <a:rPr lang="en-US" sz="1200" dirty="0"/>
              <a:t>ML model</a:t>
            </a:r>
          </a:p>
        </p:txBody>
      </p:sp>
      <p:sp>
        <p:nvSpPr>
          <p:cNvPr id="22" name="Rectangle: Rounded Corners 23">
            <a:extLst>
              <a:ext uri="{FF2B5EF4-FFF2-40B4-BE49-F238E27FC236}">
                <a16:creationId xmlns:a16="http://schemas.microsoft.com/office/drawing/2014/main" id="{89E09F2A-50DF-A941-A55E-98EF51A03668}"/>
              </a:ext>
            </a:extLst>
          </p:cNvPr>
          <p:cNvSpPr/>
          <p:nvPr/>
        </p:nvSpPr>
        <p:spPr>
          <a:xfrm>
            <a:off x="4257259" y="2147212"/>
            <a:ext cx="1192695" cy="450939"/>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3325758-7603-AA45-B5CF-966180426613}"/>
              </a:ext>
            </a:extLst>
          </p:cNvPr>
          <p:cNvSpPr txBox="1"/>
          <p:nvPr/>
        </p:nvSpPr>
        <p:spPr>
          <a:xfrm>
            <a:off x="4257260" y="2239977"/>
            <a:ext cx="1192694" cy="276999"/>
          </a:xfrm>
          <a:prstGeom prst="rect">
            <a:avLst/>
          </a:prstGeom>
          <a:noFill/>
          <a:ln>
            <a:noFill/>
          </a:ln>
        </p:spPr>
        <p:txBody>
          <a:bodyPr wrap="square" rtlCol="0">
            <a:spAutoFit/>
          </a:bodyPr>
          <a:lstStyle/>
          <a:p>
            <a:pPr algn="ctr"/>
            <a:r>
              <a:rPr lang="en-US" sz="1200" dirty="0"/>
              <a:t>WQI</a:t>
            </a:r>
          </a:p>
        </p:txBody>
      </p:sp>
      <p:cxnSp>
        <p:nvCxnSpPr>
          <p:cNvPr id="24" name="Straight Arrow Connector 23">
            <a:extLst>
              <a:ext uri="{FF2B5EF4-FFF2-40B4-BE49-F238E27FC236}">
                <a16:creationId xmlns:a16="http://schemas.microsoft.com/office/drawing/2014/main" id="{0004D87B-6B71-7C49-8EC6-E0EF47C83D85}"/>
              </a:ext>
            </a:extLst>
          </p:cNvPr>
          <p:cNvCxnSpPr/>
          <p:nvPr/>
        </p:nvCxnSpPr>
        <p:spPr>
          <a:xfrm>
            <a:off x="1971260" y="1338655"/>
            <a:ext cx="39756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1601162A-6D96-8044-8D72-3140BF5816FF}"/>
              </a:ext>
            </a:extLst>
          </p:cNvPr>
          <p:cNvCxnSpPr/>
          <p:nvPr/>
        </p:nvCxnSpPr>
        <p:spPr>
          <a:xfrm>
            <a:off x="1971260" y="1828800"/>
            <a:ext cx="39756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id="{8341D1A2-564F-D046-B185-A5246755A787}"/>
              </a:ext>
            </a:extLst>
          </p:cNvPr>
          <p:cNvCxnSpPr/>
          <p:nvPr/>
        </p:nvCxnSpPr>
        <p:spPr>
          <a:xfrm>
            <a:off x="1971260" y="2362200"/>
            <a:ext cx="39756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265A33AC-B588-CE44-9E41-084DBC854EC9}"/>
              </a:ext>
            </a:extLst>
          </p:cNvPr>
          <p:cNvCxnSpPr/>
          <p:nvPr/>
        </p:nvCxnSpPr>
        <p:spPr>
          <a:xfrm>
            <a:off x="1971260" y="2874773"/>
            <a:ext cx="39756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8" name="Straight Arrow Connector 27">
            <a:extLst>
              <a:ext uri="{FF2B5EF4-FFF2-40B4-BE49-F238E27FC236}">
                <a16:creationId xmlns:a16="http://schemas.microsoft.com/office/drawing/2014/main" id="{285D4E9A-C0D5-3141-A0AB-8A4A1AC4DCAE}"/>
              </a:ext>
            </a:extLst>
          </p:cNvPr>
          <p:cNvCxnSpPr/>
          <p:nvPr/>
        </p:nvCxnSpPr>
        <p:spPr>
          <a:xfrm>
            <a:off x="3780181" y="2379491"/>
            <a:ext cx="39756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9" name="Table 28">
            <a:extLst>
              <a:ext uri="{FF2B5EF4-FFF2-40B4-BE49-F238E27FC236}">
                <a16:creationId xmlns:a16="http://schemas.microsoft.com/office/drawing/2014/main" id="{AEE7E215-3303-F44E-ADF7-412FE4BCFE5C}"/>
              </a:ext>
            </a:extLst>
          </p:cNvPr>
          <p:cNvGraphicFramePr>
            <a:graphicFrameLocks noGrp="1"/>
          </p:cNvGraphicFramePr>
          <p:nvPr>
            <p:extLst>
              <p:ext uri="{D42A27DB-BD31-4B8C-83A1-F6EECF244321}">
                <p14:modId xmlns:p14="http://schemas.microsoft.com/office/powerpoint/2010/main" val="1202746835"/>
              </p:ext>
            </p:extLst>
          </p:nvPr>
        </p:nvGraphicFramePr>
        <p:xfrm>
          <a:off x="685800" y="3842774"/>
          <a:ext cx="4293705" cy="1828800"/>
        </p:xfrm>
        <a:graphic>
          <a:graphicData uri="http://schemas.openxmlformats.org/drawingml/2006/table">
            <a:tbl>
              <a:tblPr firstRow="1" bandRow="1">
                <a:tableStyleId>{5C22544A-7EE6-4342-B048-85BDC9FD1C3A}</a:tableStyleId>
              </a:tblPr>
              <a:tblGrid>
                <a:gridCol w="1431235">
                  <a:extLst>
                    <a:ext uri="{9D8B030D-6E8A-4147-A177-3AD203B41FA5}">
                      <a16:colId xmlns:a16="http://schemas.microsoft.com/office/drawing/2014/main" val="1182644578"/>
                    </a:ext>
                  </a:extLst>
                </a:gridCol>
                <a:gridCol w="1431235">
                  <a:extLst>
                    <a:ext uri="{9D8B030D-6E8A-4147-A177-3AD203B41FA5}">
                      <a16:colId xmlns:a16="http://schemas.microsoft.com/office/drawing/2014/main" val="1949169347"/>
                    </a:ext>
                  </a:extLst>
                </a:gridCol>
                <a:gridCol w="1431235">
                  <a:extLst>
                    <a:ext uri="{9D8B030D-6E8A-4147-A177-3AD203B41FA5}">
                      <a16:colId xmlns:a16="http://schemas.microsoft.com/office/drawing/2014/main" val="3712171205"/>
                    </a:ext>
                  </a:extLst>
                </a:gridCol>
              </a:tblGrid>
              <a:tr h="299524">
                <a:tc>
                  <a:txBody>
                    <a:bodyPr/>
                    <a:lstStyle/>
                    <a:p>
                      <a:pPr algn="ctr"/>
                      <a:r>
                        <a:rPr lang="en-US" sz="1400" dirty="0">
                          <a:solidFill>
                            <a:sysClr val="windowText" lastClr="000000"/>
                          </a:solidFill>
                        </a:rPr>
                        <a:t>Range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Statement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3566068"/>
                  </a:ext>
                </a:extLst>
              </a:tr>
              <a:tr h="299524">
                <a:tc>
                  <a:txBody>
                    <a:bodyPr/>
                    <a:lstStyle/>
                    <a:p>
                      <a:pPr algn="ctr"/>
                      <a:r>
                        <a:rPr lang="en-US" sz="1400" dirty="0">
                          <a:solidFill>
                            <a:sysClr val="windowText" lastClr="000000"/>
                          </a:solidFill>
                        </a:rPr>
                        <a:t>80 - 100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Excellent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952987"/>
                  </a:ext>
                </a:extLst>
              </a:tr>
              <a:tr h="299524">
                <a:tc>
                  <a:txBody>
                    <a:bodyPr/>
                    <a:lstStyle/>
                    <a:p>
                      <a:pPr algn="ctr"/>
                      <a:r>
                        <a:rPr lang="en-US" sz="1400" dirty="0">
                          <a:solidFill>
                            <a:sysClr val="windowText" lastClr="000000"/>
                          </a:solidFill>
                        </a:rPr>
                        <a:t>65 - 79</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Good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3036751"/>
                  </a:ext>
                </a:extLst>
              </a:tr>
              <a:tr h="299524">
                <a:tc>
                  <a:txBody>
                    <a:bodyPr/>
                    <a:lstStyle/>
                    <a:p>
                      <a:pPr algn="ctr"/>
                      <a:r>
                        <a:rPr lang="en-US" sz="1400" dirty="0">
                          <a:solidFill>
                            <a:sysClr val="windowText" lastClr="000000"/>
                          </a:solidFill>
                        </a:rPr>
                        <a:t>55 - 64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Medium</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894057"/>
                  </a:ext>
                </a:extLst>
              </a:tr>
              <a:tr h="299524">
                <a:tc>
                  <a:txBody>
                    <a:bodyPr/>
                    <a:lstStyle/>
                    <a:p>
                      <a:pPr algn="ctr"/>
                      <a:r>
                        <a:rPr lang="en-US" sz="1400" dirty="0">
                          <a:solidFill>
                            <a:sysClr val="windowText" lastClr="000000"/>
                          </a:solidFill>
                        </a:rPr>
                        <a:t>30 - 54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Bad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897082"/>
                  </a:ext>
                </a:extLst>
              </a:tr>
              <a:tr h="299524">
                <a:tc>
                  <a:txBody>
                    <a:bodyPr/>
                    <a:lstStyle/>
                    <a:p>
                      <a:pPr algn="ctr"/>
                      <a:r>
                        <a:rPr lang="en-US" sz="1400" dirty="0">
                          <a:solidFill>
                            <a:sysClr val="windowText" lastClr="000000"/>
                          </a:solidFill>
                        </a:rPr>
                        <a:t>0 - 29</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ysClr val="windowText" lastClr="000000"/>
                          </a:solidFill>
                        </a:rPr>
                        <a:t>Very Bad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572835"/>
                  </a:ext>
                </a:extLst>
              </a:tr>
            </a:tbl>
          </a:graphicData>
        </a:graphic>
      </p:graphicFrame>
      <p:sp>
        <p:nvSpPr>
          <p:cNvPr id="30" name="TextBox 29">
            <a:extLst>
              <a:ext uri="{FF2B5EF4-FFF2-40B4-BE49-F238E27FC236}">
                <a16:creationId xmlns:a16="http://schemas.microsoft.com/office/drawing/2014/main" id="{69300904-AD56-0946-9AF1-58F34108873E}"/>
              </a:ext>
            </a:extLst>
          </p:cNvPr>
          <p:cNvSpPr txBox="1"/>
          <p:nvPr/>
        </p:nvSpPr>
        <p:spPr>
          <a:xfrm>
            <a:off x="1649894" y="5675634"/>
            <a:ext cx="2365516" cy="338554"/>
          </a:xfrm>
          <a:prstGeom prst="rect">
            <a:avLst/>
          </a:prstGeom>
          <a:noFill/>
          <a:ln>
            <a:noFill/>
          </a:ln>
        </p:spPr>
        <p:txBody>
          <a:bodyPr wrap="square" rtlCol="0">
            <a:spAutoFit/>
          </a:bodyPr>
          <a:lstStyle/>
          <a:p>
            <a:r>
              <a:rPr lang="en-US" sz="1600" dirty="0"/>
              <a:t>WQI range chart by WHO</a:t>
            </a:r>
          </a:p>
        </p:txBody>
      </p:sp>
      <p:sp>
        <p:nvSpPr>
          <p:cNvPr id="31" name="Rectangle: Rounded Corners 1">
            <a:extLst>
              <a:ext uri="{FF2B5EF4-FFF2-40B4-BE49-F238E27FC236}">
                <a16:creationId xmlns:a16="http://schemas.microsoft.com/office/drawing/2014/main" id="{8318CB77-E7F4-D140-BFE5-270B10A65E20}"/>
              </a:ext>
            </a:extLst>
          </p:cNvPr>
          <p:cNvSpPr/>
          <p:nvPr/>
        </p:nvSpPr>
        <p:spPr>
          <a:xfrm>
            <a:off x="685799" y="1092183"/>
            <a:ext cx="1192695" cy="450939"/>
          </a:xfrm>
          <a:prstGeom prst="round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E0C3312-DD24-C443-AAB0-B6A11BD2C3E9}"/>
              </a:ext>
            </a:extLst>
          </p:cNvPr>
          <p:cNvSpPr txBox="1"/>
          <p:nvPr/>
        </p:nvSpPr>
        <p:spPr>
          <a:xfrm>
            <a:off x="685800" y="1184948"/>
            <a:ext cx="1192694" cy="276999"/>
          </a:xfrm>
          <a:prstGeom prst="rect">
            <a:avLst/>
          </a:prstGeom>
          <a:noFill/>
          <a:ln>
            <a:noFill/>
          </a:ln>
        </p:spPr>
        <p:txBody>
          <a:bodyPr wrap="square" rtlCol="0">
            <a:spAutoFit/>
          </a:bodyPr>
          <a:lstStyle/>
          <a:p>
            <a:pPr algn="ctr"/>
            <a:r>
              <a:rPr lang="en-US" sz="1200" dirty="0"/>
              <a:t>Conductivity</a:t>
            </a:r>
          </a:p>
        </p:txBody>
      </p:sp>
      <p:cxnSp>
        <p:nvCxnSpPr>
          <p:cNvPr id="33" name="Straight Arrow Connector 32">
            <a:extLst>
              <a:ext uri="{FF2B5EF4-FFF2-40B4-BE49-F238E27FC236}">
                <a16:creationId xmlns:a16="http://schemas.microsoft.com/office/drawing/2014/main" id="{B29423F2-FE5C-174A-BD4E-7A28C9B08048}"/>
              </a:ext>
            </a:extLst>
          </p:cNvPr>
          <p:cNvCxnSpPr/>
          <p:nvPr/>
        </p:nvCxnSpPr>
        <p:spPr>
          <a:xfrm>
            <a:off x="1971260" y="3374698"/>
            <a:ext cx="39756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8" name="Picture 5" descr="A picture containing drawing, light, food&#10;&#10;Description automatically generated">
            <a:extLst>
              <a:ext uri="{FF2B5EF4-FFF2-40B4-BE49-F238E27FC236}">
                <a16:creationId xmlns:a16="http://schemas.microsoft.com/office/drawing/2014/main" id="{FBF98A9D-1418-5A41-A371-3F1C182F88BD}"/>
              </a:ext>
            </a:extLst>
          </p:cNvPr>
          <p:cNvPicPr>
            <a:picLocks noChangeAspect="1"/>
          </p:cNvPicPr>
          <p:nvPr/>
        </p:nvPicPr>
        <p:blipFill>
          <a:blip r:embed="rId2"/>
          <a:stretch>
            <a:fillRect/>
          </a:stretch>
        </p:blipFill>
        <p:spPr>
          <a:xfrm>
            <a:off x="205196" y="6317210"/>
            <a:ext cx="2743200" cy="540790"/>
          </a:xfrm>
          <a:prstGeom prst="rect">
            <a:avLst/>
          </a:prstGeom>
        </p:spPr>
      </p:pic>
      <p:sp>
        <p:nvSpPr>
          <p:cNvPr id="39" name="Rectangle 38">
            <a:extLst>
              <a:ext uri="{FF2B5EF4-FFF2-40B4-BE49-F238E27FC236}">
                <a16:creationId xmlns:a16="http://schemas.microsoft.com/office/drawing/2014/main" id="{0514469A-138C-E942-8D31-D824462DCBA0}"/>
              </a:ext>
            </a:extLst>
          </p:cNvPr>
          <p:cNvSpPr/>
          <p:nvPr/>
        </p:nvSpPr>
        <p:spPr>
          <a:xfrm>
            <a:off x="3455449" y="6636121"/>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IT16165694   |   </a:t>
            </a:r>
            <a:r>
              <a:rPr lang="en-US" b="1" dirty="0" err="1">
                <a:effectLst/>
                <a:latin typeface="Times New Roman" panose="02020603050405020304" pitchFamily="18" charset="0"/>
                <a:ea typeface="MS Mincho" panose="02020609040205080304" pitchFamily="49" charset="-128"/>
              </a:rPr>
              <a:t>M.M.Nibraz</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40" name="TextBox 39">
            <a:extLst>
              <a:ext uri="{FF2B5EF4-FFF2-40B4-BE49-F238E27FC236}">
                <a16:creationId xmlns:a16="http://schemas.microsoft.com/office/drawing/2014/main" id="{547FE789-A75C-3349-9A17-23E692AEDA57}"/>
              </a:ext>
            </a:extLst>
          </p:cNvPr>
          <p:cNvSpPr txBox="1"/>
          <p:nvPr/>
        </p:nvSpPr>
        <p:spPr>
          <a:xfrm>
            <a:off x="10152193" y="6552353"/>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139525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06ED078-C6E7-5946-9977-6B6792C23A97}"/>
              </a:ext>
            </a:extLst>
          </p:cNvPr>
          <p:cNvSpPr txBox="1">
            <a:spLocks/>
          </p:cNvSpPr>
          <p:nvPr/>
        </p:nvSpPr>
        <p:spPr>
          <a:xfrm>
            <a:off x="304800" y="76200"/>
            <a:ext cx="11684000" cy="792162"/>
          </a:xfrm>
          <a:prstGeom prst="rect">
            <a:avLst/>
          </a:prstGeom>
        </p:spPr>
        <p:txBody>
          <a:bodyPr>
            <a:norm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rPr>
              <a:t>RESULTS AND DISCUSSION</a:t>
            </a:r>
          </a:p>
        </p:txBody>
      </p:sp>
      <p:graphicFrame>
        <p:nvGraphicFramePr>
          <p:cNvPr id="4" name="Table 4">
            <a:extLst>
              <a:ext uri="{FF2B5EF4-FFF2-40B4-BE49-F238E27FC236}">
                <a16:creationId xmlns:a16="http://schemas.microsoft.com/office/drawing/2014/main" id="{94A014BA-F159-AA46-B644-297A8DE2D356}"/>
              </a:ext>
            </a:extLst>
          </p:cNvPr>
          <p:cNvGraphicFramePr>
            <a:graphicFrameLocks noGrp="1"/>
          </p:cNvGraphicFramePr>
          <p:nvPr>
            <p:extLst>
              <p:ext uri="{D42A27DB-BD31-4B8C-83A1-F6EECF244321}">
                <p14:modId xmlns:p14="http://schemas.microsoft.com/office/powerpoint/2010/main" val="1346108097"/>
              </p:ext>
            </p:extLst>
          </p:nvPr>
        </p:nvGraphicFramePr>
        <p:xfrm>
          <a:off x="304800" y="1066800"/>
          <a:ext cx="7347227" cy="2739152"/>
        </p:xfrm>
        <a:graphic>
          <a:graphicData uri="http://schemas.openxmlformats.org/drawingml/2006/table">
            <a:tbl>
              <a:tblPr firstRow="1" bandRow="1">
                <a:tableStyleId>{5C22544A-7EE6-4342-B048-85BDC9FD1C3A}</a:tableStyleId>
              </a:tblPr>
              <a:tblGrid>
                <a:gridCol w="3026739">
                  <a:extLst>
                    <a:ext uri="{9D8B030D-6E8A-4147-A177-3AD203B41FA5}">
                      <a16:colId xmlns:a16="http://schemas.microsoft.com/office/drawing/2014/main" val="3854774300"/>
                    </a:ext>
                  </a:extLst>
                </a:gridCol>
                <a:gridCol w="1011930">
                  <a:extLst>
                    <a:ext uri="{9D8B030D-6E8A-4147-A177-3AD203B41FA5}">
                      <a16:colId xmlns:a16="http://schemas.microsoft.com/office/drawing/2014/main" val="3570310020"/>
                    </a:ext>
                  </a:extLst>
                </a:gridCol>
                <a:gridCol w="1002943">
                  <a:extLst>
                    <a:ext uri="{9D8B030D-6E8A-4147-A177-3AD203B41FA5}">
                      <a16:colId xmlns:a16="http://schemas.microsoft.com/office/drawing/2014/main" val="692858994"/>
                    </a:ext>
                  </a:extLst>
                </a:gridCol>
                <a:gridCol w="1025998">
                  <a:extLst>
                    <a:ext uri="{9D8B030D-6E8A-4147-A177-3AD203B41FA5}">
                      <a16:colId xmlns:a16="http://schemas.microsoft.com/office/drawing/2014/main" val="3055595781"/>
                    </a:ext>
                  </a:extLst>
                </a:gridCol>
                <a:gridCol w="1279617">
                  <a:extLst>
                    <a:ext uri="{9D8B030D-6E8A-4147-A177-3AD203B41FA5}">
                      <a16:colId xmlns:a16="http://schemas.microsoft.com/office/drawing/2014/main" val="1860943561"/>
                    </a:ext>
                  </a:extLst>
                </a:gridCol>
              </a:tblGrid>
              <a:tr h="342394">
                <a:tc>
                  <a:txBody>
                    <a:bodyPr/>
                    <a:lstStyle/>
                    <a:p>
                      <a:pPr algn="ctr"/>
                      <a:r>
                        <a:rPr lang="en-US" sz="1400" b="1" dirty="0">
                          <a:solidFill>
                            <a:schemeClr val="tx1"/>
                          </a:solidFill>
                        </a:rPr>
                        <a:t>Algorithm</a:t>
                      </a:r>
                    </a:p>
                  </a:txBody>
                  <a:tcPr/>
                </a:tc>
                <a:tc>
                  <a:txBody>
                    <a:bodyPr/>
                    <a:lstStyle/>
                    <a:p>
                      <a:pPr algn="ctr"/>
                      <a:r>
                        <a:rPr lang="en-US" sz="1400" dirty="0">
                          <a:solidFill>
                            <a:schemeClr val="tx1"/>
                          </a:solidFill>
                        </a:rPr>
                        <a:t>MAE</a:t>
                      </a:r>
                    </a:p>
                  </a:txBody>
                  <a:tcPr/>
                </a:tc>
                <a:tc>
                  <a:txBody>
                    <a:bodyPr/>
                    <a:lstStyle/>
                    <a:p>
                      <a:pPr algn="ctr"/>
                      <a:r>
                        <a:rPr lang="en-US" sz="1400" dirty="0">
                          <a:solidFill>
                            <a:schemeClr val="tx1"/>
                          </a:solidFill>
                        </a:rPr>
                        <a:t>MSE</a:t>
                      </a:r>
                    </a:p>
                  </a:txBody>
                  <a:tcPr/>
                </a:tc>
                <a:tc>
                  <a:txBody>
                    <a:bodyPr/>
                    <a:lstStyle/>
                    <a:p>
                      <a:pPr algn="ctr"/>
                      <a:r>
                        <a:rPr lang="en-US" sz="1400" dirty="0">
                          <a:solidFill>
                            <a:schemeClr val="tx1"/>
                          </a:solidFill>
                        </a:rPr>
                        <a:t>RMSE</a:t>
                      </a:r>
                    </a:p>
                  </a:txBody>
                  <a:tcPr/>
                </a:tc>
                <a:tc>
                  <a:txBody>
                    <a:bodyPr/>
                    <a:lstStyle/>
                    <a:p>
                      <a:pPr algn="ctr"/>
                      <a:r>
                        <a:rPr lang="en-US" sz="1400" dirty="0">
                          <a:solidFill>
                            <a:schemeClr val="tx1"/>
                          </a:solidFill>
                        </a:rPr>
                        <a:t>R Squared</a:t>
                      </a:r>
                    </a:p>
                  </a:txBody>
                  <a:tcPr/>
                </a:tc>
                <a:extLst>
                  <a:ext uri="{0D108BD9-81ED-4DB2-BD59-A6C34878D82A}">
                    <a16:rowId xmlns:a16="http://schemas.microsoft.com/office/drawing/2014/main" val="2045341011"/>
                  </a:ext>
                </a:extLst>
              </a:tr>
              <a:tr h="342394">
                <a:tc>
                  <a:txBody>
                    <a:bodyPr/>
                    <a:lstStyle/>
                    <a:p>
                      <a:pPr algn="ctr"/>
                      <a:r>
                        <a:rPr lang="en-US" sz="1400" dirty="0"/>
                        <a:t>Linear Regression</a:t>
                      </a:r>
                    </a:p>
                  </a:txBody>
                  <a:tcPr/>
                </a:tc>
                <a:tc>
                  <a:txBody>
                    <a:bodyPr/>
                    <a:lstStyle/>
                    <a:p>
                      <a:pPr algn="ctr"/>
                      <a:r>
                        <a:rPr lang="en-US" sz="1400" dirty="0"/>
                        <a:t>1.3082</a:t>
                      </a:r>
                      <a:endParaRPr lang="en-US" sz="1400" b="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3.6730</a:t>
                      </a:r>
                      <a:endParaRPr lang="en-US" sz="1400" b="0" dirty="0">
                        <a:solidFill>
                          <a:schemeClr val="tx1"/>
                        </a:solidFill>
                      </a:endParaRPr>
                    </a:p>
                  </a:txBody>
                  <a:tcPr/>
                </a:tc>
                <a:tc>
                  <a:txBody>
                    <a:bodyPr/>
                    <a:lstStyle/>
                    <a:p>
                      <a:pPr algn="ctr"/>
                      <a:r>
                        <a:rPr lang="en-US" sz="1400" dirty="0"/>
                        <a:t>1.9165</a:t>
                      </a:r>
                      <a:endParaRPr lang="en-US" sz="1400" b="0" dirty="0">
                        <a:solidFill>
                          <a:schemeClr val="tx1"/>
                        </a:solidFill>
                      </a:endParaRPr>
                    </a:p>
                  </a:txBody>
                  <a:tcPr/>
                </a:tc>
                <a:tc>
                  <a:txBody>
                    <a:bodyPr/>
                    <a:lstStyle/>
                    <a:p>
                      <a:pPr algn="ctr"/>
                      <a:r>
                        <a:rPr lang="en-US" sz="1400" dirty="0"/>
                        <a:t>0.9249</a:t>
                      </a:r>
                      <a:endParaRPr lang="en-US" sz="1400" b="0" dirty="0">
                        <a:solidFill>
                          <a:schemeClr val="tx1"/>
                        </a:solidFill>
                      </a:endParaRPr>
                    </a:p>
                  </a:txBody>
                  <a:tcPr/>
                </a:tc>
                <a:extLst>
                  <a:ext uri="{0D108BD9-81ED-4DB2-BD59-A6C34878D82A}">
                    <a16:rowId xmlns:a16="http://schemas.microsoft.com/office/drawing/2014/main" val="3128040219"/>
                  </a:ext>
                </a:extLst>
              </a:tr>
              <a:tr h="342394">
                <a:tc>
                  <a:txBody>
                    <a:bodyPr/>
                    <a:lstStyle/>
                    <a:p>
                      <a:pPr algn="ctr"/>
                      <a:r>
                        <a:rPr lang="en-US" sz="1400" dirty="0"/>
                        <a:t>k Nearest Neighbors</a:t>
                      </a:r>
                    </a:p>
                  </a:txBody>
                  <a:tcPr/>
                </a:tc>
                <a:tc>
                  <a:txBody>
                    <a:bodyPr/>
                    <a:lstStyle/>
                    <a:p>
                      <a:pPr algn="ctr"/>
                      <a:r>
                        <a:rPr lang="en-US" sz="1400" dirty="0"/>
                        <a:t>1.9203</a:t>
                      </a:r>
                      <a:endParaRPr lang="en-US" sz="1400" b="0" dirty="0">
                        <a:solidFill>
                          <a:schemeClr val="tx1"/>
                        </a:solidFill>
                      </a:endParaRPr>
                    </a:p>
                  </a:txBody>
                  <a:tcPr/>
                </a:tc>
                <a:tc>
                  <a:txBody>
                    <a:bodyPr/>
                    <a:lstStyle/>
                    <a:p>
                      <a:pPr algn="ctr"/>
                      <a:r>
                        <a:rPr lang="en-US" sz="1400" dirty="0"/>
                        <a:t>17.2976</a:t>
                      </a:r>
                      <a:endParaRPr lang="en-US" sz="1400" b="0" dirty="0">
                        <a:solidFill>
                          <a:schemeClr val="tx1"/>
                        </a:solidFill>
                      </a:endParaRPr>
                    </a:p>
                  </a:txBody>
                  <a:tcPr/>
                </a:tc>
                <a:tc>
                  <a:txBody>
                    <a:bodyPr/>
                    <a:lstStyle/>
                    <a:p>
                      <a:pPr algn="ctr"/>
                      <a:r>
                        <a:rPr lang="en-US" sz="1400" dirty="0"/>
                        <a:t>4.1590</a:t>
                      </a:r>
                      <a:endParaRPr lang="en-US" sz="1400" b="0" dirty="0">
                        <a:solidFill>
                          <a:schemeClr val="tx1"/>
                        </a:solidFill>
                      </a:endParaRPr>
                    </a:p>
                  </a:txBody>
                  <a:tcPr/>
                </a:tc>
                <a:tc>
                  <a:txBody>
                    <a:bodyPr/>
                    <a:lstStyle/>
                    <a:p>
                      <a:pPr algn="ctr"/>
                      <a:r>
                        <a:rPr lang="en-US" sz="1400" dirty="0"/>
                        <a:t>0.6424</a:t>
                      </a:r>
                      <a:endParaRPr lang="en-US" sz="1400" b="0" dirty="0">
                        <a:solidFill>
                          <a:schemeClr val="tx1"/>
                        </a:solidFill>
                      </a:endParaRPr>
                    </a:p>
                  </a:txBody>
                  <a:tcPr/>
                </a:tc>
                <a:extLst>
                  <a:ext uri="{0D108BD9-81ED-4DB2-BD59-A6C34878D82A}">
                    <a16:rowId xmlns:a16="http://schemas.microsoft.com/office/drawing/2014/main" val="2447351850"/>
                  </a:ext>
                </a:extLst>
              </a:tr>
              <a:tr h="342394">
                <a:tc>
                  <a:txBody>
                    <a:bodyPr/>
                    <a:lstStyle/>
                    <a:p>
                      <a:pPr algn="ctr"/>
                      <a:r>
                        <a:rPr lang="en-US" sz="1400" dirty="0"/>
                        <a:t>Random Forest Regression</a:t>
                      </a:r>
                    </a:p>
                  </a:txBody>
                  <a:tcPr/>
                </a:tc>
                <a:tc>
                  <a:txBody>
                    <a:bodyPr/>
                    <a:lstStyle/>
                    <a:p>
                      <a:pPr algn="ctr"/>
                      <a:r>
                        <a:rPr lang="en-US" sz="1400" dirty="0"/>
                        <a:t>0.6673</a:t>
                      </a:r>
                      <a:endParaRPr lang="en-US" sz="1400" b="0" dirty="0">
                        <a:solidFill>
                          <a:schemeClr val="tx1"/>
                        </a:solidFill>
                      </a:endParaRPr>
                    </a:p>
                  </a:txBody>
                  <a:tcPr/>
                </a:tc>
                <a:tc>
                  <a:txBody>
                    <a:bodyPr/>
                    <a:lstStyle/>
                    <a:p>
                      <a:pPr algn="ctr"/>
                      <a:r>
                        <a:rPr lang="en-US" sz="1400" dirty="0"/>
                        <a:t>1.6477</a:t>
                      </a:r>
                      <a:endParaRPr lang="en-US" sz="1400" b="0" dirty="0">
                        <a:solidFill>
                          <a:schemeClr val="tx1"/>
                        </a:solidFill>
                      </a:endParaRPr>
                    </a:p>
                  </a:txBody>
                  <a:tcPr/>
                </a:tc>
                <a:tc>
                  <a:txBody>
                    <a:bodyPr/>
                    <a:lstStyle/>
                    <a:p>
                      <a:pPr algn="ctr"/>
                      <a:r>
                        <a:rPr lang="en-US" sz="1400" dirty="0"/>
                        <a:t>1.2836</a:t>
                      </a:r>
                      <a:endParaRPr lang="en-US" sz="1400" b="0" dirty="0">
                        <a:solidFill>
                          <a:schemeClr val="tx1"/>
                        </a:solidFill>
                      </a:endParaRPr>
                    </a:p>
                  </a:txBody>
                  <a:tcPr/>
                </a:tc>
                <a:tc>
                  <a:txBody>
                    <a:bodyPr/>
                    <a:lstStyle/>
                    <a:p>
                      <a:pPr algn="ctr"/>
                      <a:r>
                        <a:rPr lang="en-US" sz="1400" dirty="0"/>
                        <a:t>0.9782</a:t>
                      </a:r>
                      <a:endParaRPr lang="en-US" sz="1400" b="0" dirty="0">
                        <a:solidFill>
                          <a:schemeClr val="tx1"/>
                        </a:solidFill>
                      </a:endParaRPr>
                    </a:p>
                  </a:txBody>
                  <a:tcPr/>
                </a:tc>
                <a:extLst>
                  <a:ext uri="{0D108BD9-81ED-4DB2-BD59-A6C34878D82A}">
                    <a16:rowId xmlns:a16="http://schemas.microsoft.com/office/drawing/2014/main" val="680066536"/>
                  </a:ext>
                </a:extLst>
              </a:tr>
              <a:tr h="342394">
                <a:tc>
                  <a:txBody>
                    <a:bodyPr/>
                    <a:lstStyle/>
                    <a:p>
                      <a:pPr algn="ctr"/>
                      <a:r>
                        <a:rPr lang="en-US" sz="1400" dirty="0"/>
                        <a:t>Artificial Neural Network</a:t>
                      </a:r>
                    </a:p>
                  </a:txBody>
                  <a:tcPr/>
                </a:tc>
                <a:tc>
                  <a:txBody>
                    <a:bodyPr/>
                    <a:lstStyle/>
                    <a:p>
                      <a:pPr algn="ctr"/>
                      <a:r>
                        <a:rPr lang="en-US" sz="1400" dirty="0"/>
                        <a:t>7.5060</a:t>
                      </a:r>
                      <a:endParaRPr lang="en-US" sz="1400" b="0" dirty="0">
                        <a:solidFill>
                          <a:schemeClr val="tx1"/>
                        </a:solidFill>
                      </a:endParaRPr>
                    </a:p>
                  </a:txBody>
                  <a:tcPr/>
                </a:tc>
                <a:tc>
                  <a:txBody>
                    <a:bodyPr/>
                    <a:lstStyle/>
                    <a:p>
                      <a:pPr algn="ctr"/>
                      <a:r>
                        <a:rPr lang="en-US" sz="1400" dirty="0"/>
                        <a:t>90.2375</a:t>
                      </a:r>
                      <a:endParaRPr lang="en-US" sz="1400" b="0" dirty="0">
                        <a:solidFill>
                          <a:schemeClr val="tx1"/>
                        </a:solidFill>
                      </a:endParaRPr>
                    </a:p>
                  </a:txBody>
                  <a:tcPr/>
                </a:tc>
                <a:tc>
                  <a:txBody>
                    <a:bodyPr/>
                    <a:lstStyle/>
                    <a:p>
                      <a:pPr algn="ctr"/>
                      <a:r>
                        <a:rPr lang="en-US" sz="1400" dirty="0"/>
                        <a:t>9.4993</a:t>
                      </a:r>
                      <a:endParaRPr lang="en-US" sz="1400" b="0" dirty="0">
                        <a:solidFill>
                          <a:schemeClr val="tx1"/>
                        </a:solidFill>
                      </a:endParaRPr>
                    </a:p>
                  </a:txBody>
                  <a:tcPr/>
                </a:tc>
                <a:tc>
                  <a:txBody>
                    <a:bodyPr/>
                    <a:lstStyle/>
                    <a:p>
                      <a:pPr algn="ctr"/>
                      <a:r>
                        <a:rPr lang="en-US" sz="1400" dirty="0"/>
                        <a:t>0.2381</a:t>
                      </a:r>
                      <a:endParaRPr lang="en-US" sz="1400" b="0" dirty="0">
                        <a:solidFill>
                          <a:schemeClr val="tx1"/>
                        </a:solidFill>
                      </a:endParaRPr>
                    </a:p>
                  </a:txBody>
                  <a:tcPr/>
                </a:tc>
                <a:extLst>
                  <a:ext uri="{0D108BD9-81ED-4DB2-BD59-A6C34878D82A}">
                    <a16:rowId xmlns:a16="http://schemas.microsoft.com/office/drawing/2014/main" val="4138064951"/>
                  </a:ext>
                </a:extLst>
              </a:tr>
              <a:tr h="342394">
                <a:tc>
                  <a:txBody>
                    <a:bodyPr/>
                    <a:lstStyle/>
                    <a:p>
                      <a:pPr algn="ctr"/>
                      <a:r>
                        <a:rPr lang="en-US" sz="1400" dirty="0"/>
                        <a:t>Ridge Regression</a:t>
                      </a:r>
                    </a:p>
                  </a:txBody>
                  <a:tcPr/>
                </a:tc>
                <a:tc>
                  <a:txBody>
                    <a:bodyPr/>
                    <a:lstStyle/>
                    <a:p>
                      <a:pPr algn="ctr"/>
                      <a:r>
                        <a:rPr lang="en-US" sz="1400" dirty="0"/>
                        <a:t>1.3084</a:t>
                      </a:r>
                      <a:endParaRPr lang="en-US" sz="1400" b="0" dirty="0">
                        <a:solidFill>
                          <a:schemeClr val="tx1"/>
                        </a:solidFill>
                      </a:endParaRPr>
                    </a:p>
                  </a:txBody>
                  <a:tcPr/>
                </a:tc>
                <a:tc>
                  <a:txBody>
                    <a:bodyPr/>
                    <a:lstStyle/>
                    <a:p>
                      <a:pPr algn="ctr"/>
                      <a:r>
                        <a:rPr lang="en-US" sz="1400" dirty="0"/>
                        <a:t>3.6738</a:t>
                      </a:r>
                      <a:endParaRPr lang="en-US" sz="1400" b="0" dirty="0">
                        <a:solidFill>
                          <a:schemeClr val="tx1"/>
                        </a:solidFill>
                      </a:endParaRPr>
                    </a:p>
                  </a:txBody>
                  <a:tcPr/>
                </a:tc>
                <a:tc>
                  <a:txBody>
                    <a:bodyPr/>
                    <a:lstStyle/>
                    <a:p>
                      <a:pPr algn="ctr"/>
                      <a:r>
                        <a:rPr lang="en-US" sz="1400" dirty="0"/>
                        <a:t>1.9167</a:t>
                      </a:r>
                      <a:endParaRPr lang="en-US" sz="1400" b="0" dirty="0">
                        <a:solidFill>
                          <a:schemeClr val="tx1"/>
                        </a:solidFill>
                      </a:endParaRPr>
                    </a:p>
                  </a:txBody>
                  <a:tcPr/>
                </a:tc>
                <a:tc>
                  <a:txBody>
                    <a:bodyPr/>
                    <a:lstStyle/>
                    <a:p>
                      <a:pPr algn="ctr"/>
                      <a:r>
                        <a:rPr lang="en-US" sz="1400" dirty="0"/>
                        <a:t>0.9249</a:t>
                      </a:r>
                      <a:endParaRPr lang="en-US" sz="1400" b="0" dirty="0">
                        <a:solidFill>
                          <a:schemeClr val="tx1"/>
                        </a:solidFill>
                      </a:endParaRPr>
                    </a:p>
                  </a:txBody>
                  <a:tcPr/>
                </a:tc>
                <a:extLst>
                  <a:ext uri="{0D108BD9-81ED-4DB2-BD59-A6C34878D82A}">
                    <a16:rowId xmlns:a16="http://schemas.microsoft.com/office/drawing/2014/main" val="3237864325"/>
                  </a:ext>
                </a:extLst>
              </a:tr>
              <a:tr h="342394">
                <a:tc>
                  <a:txBody>
                    <a:bodyPr/>
                    <a:lstStyle/>
                    <a:p>
                      <a:pPr algn="ctr"/>
                      <a:r>
                        <a:rPr lang="en-US" sz="1400" dirty="0"/>
                        <a:t>Lasso Regression</a:t>
                      </a:r>
                    </a:p>
                  </a:txBody>
                  <a:tcPr/>
                </a:tc>
                <a:tc>
                  <a:txBody>
                    <a:bodyPr/>
                    <a:lstStyle/>
                    <a:p>
                      <a:pPr algn="ctr"/>
                      <a:r>
                        <a:rPr lang="en-US" sz="1400" dirty="0"/>
                        <a:t>1.3133</a:t>
                      </a:r>
                      <a:endParaRPr lang="en-US" sz="1400" b="0" dirty="0">
                        <a:solidFill>
                          <a:schemeClr val="tx1"/>
                        </a:solidFill>
                      </a:endParaRPr>
                    </a:p>
                  </a:txBody>
                  <a:tcPr/>
                </a:tc>
                <a:tc>
                  <a:txBody>
                    <a:bodyPr/>
                    <a:lstStyle/>
                    <a:p>
                      <a:pPr algn="ctr"/>
                      <a:r>
                        <a:rPr lang="en-US" sz="1400" dirty="0"/>
                        <a:t>3.6931</a:t>
                      </a:r>
                      <a:endParaRPr lang="en-US" sz="1400" b="0" dirty="0">
                        <a:solidFill>
                          <a:schemeClr val="tx1"/>
                        </a:solidFill>
                      </a:endParaRPr>
                    </a:p>
                  </a:txBody>
                  <a:tcPr/>
                </a:tc>
                <a:tc>
                  <a:txBody>
                    <a:bodyPr/>
                    <a:lstStyle/>
                    <a:p>
                      <a:pPr algn="ctr"/>
                      <a:r>
                        <a:rPr lang="en-US" sz="1400" dirty="0"/>
                        <a:t>1.9217</a:t>
                      </a:r>
                      <a:endParaRPr lang="en-US" sz="1400" b="0" dirty="0">
                        <a:solidFill>
                          <a:schemeClr val="tx1"/>
                        </a:solidFill>
                      </a:endParaRPr>
                    </a:p>
                  </a:txBody>
                  <a:tcPr/>
                </a:tc>
                <a:tc>
                  <a:txBody>
                    <a:bodyPr/>
                    <a:lstStyle/>
                    <a:p>
                      <a:pPr algn="ctr"/>
                      <a:r>
                        <a:rPr lang="en-US" sz="1400" dirty="0"/>
                        <a:t>0.9245</a:t>
                      </a:r>
                      <a:endParaRPr lang="en-US" sz="1400" b="0" dirty="0">
                        <a:solidFill>
                          <a:schemeClr val="tx1"/>
                        </a:solidFill>
                      </a:endParaRPr>
                    </a:p>
                  </a:txBody>
                  <a:tcPr/>
                </a:tc>
                <a:extLst>
                  <a:ext uri="{0D108BD9-81ED-4DB2-BD59-A6C34878D82A}">
                    <a16:rowId xmlns:a16="http://schemas.microsoft.com/office/drawing/2014/main" val="1995573389"/>
                  </a:ext>
                </a:extLst>
              </a:tr>
              <a:tr h="342394">
                <a:tc>
                  <a:txBody>
                    <a:bodyPr/>
                    <a:lstStyle/>
                    <a:p>
                      <a:pPr algn="ctr"/>
                      <a:r>
                        <a:rPr lang="en-US" sz="1400" dirty="0"/>
                        <a:t>Elastic Net Regression</a:t>
                      </a:r>
                    </a:p>
                  </a:txBody>
                  <a:tcPr/>
                </a:tc>
                <a:tc>
                  <a:txBody>
                    <a:bodyPr/>
                    <a:lstStyle/>
                    <a:p>
                      <a:pPr algn="ctr"/>
                      <a:r>
                        <a:rPr lang="en-US" sz="1400" dirty="0"/>
                        <a:t>1.3215</a:t>
                      </a:r>
                      <a:endParaRPr lang="en-US" sz="1400" b="0" dirty="0">
                        <a:solidFill>
                          <a:schemeClr val="tx1"/>
                        </a:solidFill>
                      </a:endParaRPr>
                    </a:p>
                  </a:txBody>
                  <a:tcPr/>
                </a:tc>
                <a:tc>
                  <a:txBody>
                    <a:bodyPr/>
                    <a:lstStyle/>
                    <a:p>
                      <a:pPr algn="ctr"/>
                      <a:r>
                        <a:rPr lang="en-US" sz="1400" dirty="0"/>
                        <a:t>3.7473</a:t>
                      </a:r>
                      <a:endParaRPr lang="en-US" sz="1400" b="0" dirty="0">
                        <a:solidFill>
                          <a:schemeClr val="tx1"/>
                        </a:solidFill>
                      </a:endParaRPr>
                    </a:p>
                  </a:txBody>
                  <a:tcPr/>
                </a:tc>
                <a:tc>
                  <a:txBody>
                    <a:bodyPr/>
                    <a:lstStyle/>
                    <a:p>
                      <a:pPr algn="ctr"/>
                      <a:r>
                        <a:rPr lang="en-US" sz="1400" dirty="0"/>
                        <a:t>1.9358</a:t>
                      </a:r>
                      <a:endParaRPr lang="en-US" sz="1400" b="0" dirty="0">
                        <a:solidFill>
                          <a:schemeClr val="tx1"/>
                        </a:solidFill>
                      </a:endParaRPr>
                    </a:p>
                  </a:txBody>
                  <a:tcPr/>
                </a:tc>
                <a:tc>
                  <a:txBody>
                    <a:bodyPr/>
                    <a:lstStyle/>
                    <a:p>
                      <a:pPr algn="ctr"/>
                      <a:r>
                        <a:rPr lang="en-US" sz="1400" dirty="0"/>
                        <a:t>0.9234</a:t>
                      </a:r>
                      <a:endParaRPr lang="en-US" sz="1400" b="0" dirty="0">
                        <a:solidFill>
                          <a:schemeClr val="tx1"/>
                        </a:solidFill>
                      </a:endParaRPr>
                    </a:p>
                  </a:txBody>
                  <a:tcPr/>
                </a:tc>
                <a:extLst>
                  <a:ext uri="{0D108BD9-81ED-4DB2-BD59-A6C34878D82A}">
                    <a16:rowId xmlns:a16="http://schemas.microsoft.com/office/drawing/2014/main" val="497531731"/>
                  </a:ext>
                </a:extLst>
              </a:tr>
            </a:tbl>
          </a:graphicData>
        </a:graphic>
      </p:graphicFrame>
      <p:sp>
        <p:nvSpPr>
          <p:cNvPr id="5" name="Rectangle 4">
            <a:extLst>
              <a:ext uri="{FF2B5EF4-FFF2-40B4-BE49-F238E27FC236}">
                <a16:creationId xmlns:a16="http://schemas.microsoft.com/office/drawing/2014/main" id="{6A6E8E79-13F3-834A-8B59-0A999F7583AF}"/>
              </a:ext>
            </a:extLst>
          </p:cNvPr>
          <p:cNvSpPr/>
          <p:nvPr/>
        </p:nvSpPr>
        <p:spPr>
          <a:xfrm>
            <a:off x="228599" y="2073196"/>
            <a:ext cx="7543801" cy="3270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D0AC73-1CA6-D34C-BF77-CEAD784FF25A}"/>
                  </a:ext>
                </a:extLst>
              </p:cNvPr>
              <p:cNvSpPr txBox="1"/>
              <p:nvPr/>
            </p:nvSpPr>
            <p:spPr>
              <a:xfrm>
                <a:off x="304799" y="4004390"/>
                <a:ext cx="734722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Random Forest regressor gives a highest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value of </a:t>
                </a:r>
                <a:r>
                  <a:rPr lang="en-US" b="1" dirty="0"/>
                  <a:t>0.9782</a:t>
                </a:r>
                <a:r>
                  <a:rPr lang="en-US" dirty="0"/>
                  <a:t> and lowest Root Mean Square Error value of </a:t>
                </a:r>
                <a:r>
                  <a:rPr lang="en-US" b="1" dirty="0"/>
                  <a:t>1.2836</a:t>
                </a:r>
              </a:p>
              <a:p>
                <a:pPr marL="285750" indent="-285750">
                  <a:buFont typeface="Arial" panose="020B0604020202020204" pitchFamily="34" charset="0"/>
                  <a:buChar char="•"/>
                </a:pPr>
                <a:r>
                  <a:rPr lang="en-US" dirty="0"/>
                  <a:t>Random Forest Regression model was used to predict the WQI in the implemented system.</a:t>
                </a:r>
              </a:p>
              <a:p>
                <a:pPr marL="285750" indent="-285750">
                  <a:buFont typeface="Arial" panose="020B0604020202020204" pitchFamily="34" charset="0"/>
                  <a:buChar char="•"/>
                </a:pPr>
                <a:r>
                  <a:rPr lang="en-US" dirty="0"/>
                  <a:t>Based on the class of the predicted value, the system will give suggestions on how the water from the source could be purified.</a:t>
                </a:r>
              </a:p>
            </p:txBody>
          </p:sp>
        </mc:Choice>
        <mc:Fallback xmlns="">
          <p:sp>
            <p:nvSpPr>
              <p:cNvPr id="6" name="TextBox 5">
                <a:extLst>
                  <a:ext uri="{FF2B5EF4-FFF2-40B4-BE49-F238E27FC236}">
                    <a16:creationId xmlns:a16="http://schemas.microsoft.com/office/drawing/2014/main" id="{48D0AC73-1CA6-D34C-BF77-CEAD784FF25A}"/>
                  </a:ext>
                </a:extLst>
              </p:cNvPr>
              <p:cNvSpPr txBox="1">
                <a:spLocks noRot="1" noChangeAspect="1" noMove="1" noResize="1" noEditPoints="1" noAdjustHandles="1" noChangeArrowheads="1" noChangeShapeType="1" noTextEdit="1"/>
              </p:cNvSpPr>
              <p:nvPr/>
            </p:nvSpPr>
            <p:spPr>
              <a:xfrm>
                <a:off x="304799" y="4004390"/>
                <a:ext cx="7347228" cy="1754326"/>
              </a:xfrm>
              <a:prstGeom prst="rect">
                <a:avLst/>
              </a:prstGeom>
              <a:blipFill>
                <a:blip r:embed="rId2"/>
                <a:stretch>
                  <a:fillRect l="-518" t="-2158" b="-5036"/>
                </a:stretch>
              </a:blipFill>
            </p:spPr>
            <p:txBody>
              <a:bodyPr/>
              <a:lstStyle/>
              <a:p>
                <a:r>
                  <a:rPr lang="en-LK">
                    <a:noFill/>
                  </a:rPr>
                  <a:t> </a:t>
                </a:r>
              </a:p>
            </p:txBody>
          </p:sp>
        </mc:Fallback>
      </mc:AlternateContent>
      <p:pic>
        <p:nvPicPr>
          <p:cNvPr id="7" name="Picture 6">
            <a:extLst>
              <a:ext uri="{FF2B5EF4-FFF2-40B4-BE49-F238E27FC236}">
                <a16:creationId xmlns:a16="http://schemas.microsoft.com/office/drawing/2014/main" id="{1BE8A22A-8A64-F34B-AE7F-D462389AA2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868362"/>
            <a:ext cx="2895602" cy="5147736"/>
          </a:xfrm>
          <a:prstGeom prst="rect">
            <a:avLst/>
          </a:prstGeom>
        </p:spPr>
      </p:pic>
      <p:pic>
        <p:nvPicPr>
          <p:cNvPr id="12" name="Picture 5" descr="A picture containing drawing, light, food&#10;&#10;Description automatically generated">
            <a:extLst>
              <a:ext uri="{FF2B5EF4-FFF2-40B4-BE49-F238E27FC236}">
                <a16:creationId xmlns:a16="http://schemas.microsoft.com/office/drawing/2014/main" id="{E8A8356A-284F-D646-BD52-D851A5458DBF}"/>
              </a:ext>
            </a:extLst>
          </p:cNvPr>
          <p:cNvPicPr>
            <a:picLocks noChangeAspect="1"/>
          </p:cNvPicPr>
          <p:nvPr/>
        </p:nvPicPr>
        <p:blipFill>
          <a:blip r:embed="rId4"/>
          <a:stretch>
            <a:fillRect/>
          </a:stretch>
        </p:blipFill>
        <p:spPr>
          <a:xfrm>
            <a:off x="205196" y="6317210"/>
            <a:ext cx="2743200" cy="540790"/>
          </a:xfrm>
          <a:prstGeom prst="rect">
            <a:avLst/>
          </a:prstGeom>
        </p:spPr>
      </p:pic>
      <p:sp>
        <p:nvSpPr>
          <p:cNvPr id="13" name="Rectangle 12">
            <a:extLst>
              <a:ext uri="{FF2B5EF4-FFF2-40B4-BE49-F238E27FC236}">
                <a16:creationId xmlns:a16="http://schemas.microsoft.com/office/drawing/2014/main" id="{AAD1483B-1884-594D-B045-0C32FF303409}"/>
              </a:ext>
            </a:extLst>
          </p:cNvPr>
          <p:cNvSpPr/>
          <p:nvPr/>
        </p:nvSpPr>
        <p:spPr>
          <a:xfrm>
            <a:off x="3455449" y="6636121"/>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IT16165694   |   </a:t>
            </a:r>
            <a:r>
              <a:rPr lang="en-US" b="1" dirty="0" err="1">
                <a:effectLst/>
                <a:latin typeface="Times New Roman" panose="02020603050405020304" pitchFamily="18" charset="0"/>
                <a:ea typeface="MS Mincho" panose="02020609040205080304" pitchFamily="49" charset="-128"/>
              </a:rPr>
              <a:t>M.M.Nibraz</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14" name="TextBox 13">
            <a:extLst>
              <a:ext uri="{FF2B5EF4-FFF2-40B4-BE49-F238E27FC236}">
                <a16:creationId xmlns:a16="http://schemas.microsoft.com/office/drawing/2014/main" id="{446BA592-8C5D-0246-9960-8D66964300E1}"/>
              </a:ext>
            </a:extLst>
          </p:cNvPr>
          <p:cNvSpPr txBox="1"/>
          <p:nvPr/>
        </p:nvSpPr>
        <p:spPr>
          <a:xfrm>
            <a:off x="10152193" y="6552353"/>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1482871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21FD7E3-F671-B543-B256-BECE9EBA2672}"/>
              </a:ext>
            </a:extLst>
          </p:cNvPr>
          <p:cNvGrpSpPr/>
          <p:nvPr/>
        </p:nvGrpSpPr>
        <p:grpSpPr>
          <a:xfrm>
            <a:off x="5207975" y="638261"/>
            <a:ext cx="6983876" cy="1711842"/>
            <a:chOff x="5207975" y="2573079"/>
            <a:chExt cx="6983876" cy="1711842"/>
          </a:xfrm>
        </p:grpSpPr>
        <p:sp>
          <p:nvSpPr>
            <p:cNvPr id="4" name="Rectangle 3">
              <a:extLst>
                <a:ext uri="{FF2B5EF4-FFF2-40B4-BE49-F238E27FC236}">
                  <a16:creationId xmlns:a16="http://schemas.microsoft.com/office/drawing/2014/main" id="{3F743AE6-75AE-F04B-9F96-EC84C6F329CC}"/>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a:extLst>
                <a:ext uri="{FF2B5EF4-FFF2-40B4-BE49-F238E27FC236}">
                  <a16:creationId xmlns:a16="http://schemas.microsoft.com/office/drawing/2014/main" id="{6740D4DF-FFF9-2B46-99E6-E9A83373A197}"/>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8BC5A719-99B4-5143-ABDC-AD1F434F24D7}"/>
              </a:ext>
            </a:extLst>
          </p:cNvPr>
          <p:cNvSpPr txBox="1"/>
          <p:nvPr/>
        </p:nvSpPr>
        <p:spPr>
          <a:xfrm>
            <a:off x="5847907" y="773514"/>
            <a:ext cx="6344093" cy="1569660"/>
          </a:xfrm>
          <a:prstGeom prst="rect">
            <a:avLst/>
          </a:prstGeom>
          <a:noFill/>
        </p:spPr>
        <p:txBody>
          <a:bodyPr wrap="square" rtlCol="0" anchor="ctr">
            <a:spAutoFit/>
          </a:bodyPr>
          <a:lstStyle/>
          <a:p>
            <a:r>
              <a:rPr lang="en-US" sz="3200" dirty="0">
                <a:solidFill>
                  <a:schemeClr val="bg1"/>
                </a:solidFill>
              </a:rPr>
              <a:t>E-TONGUE DEVICE IMPLEMENTATION AND CALIBRATIONS</a:t>
            </a:r>
          </a:p>
        </p:txBody>
      </p:sp>
      <p:sp>
        <p:nvSpPr>
          <p:cNvPr id="7" name="TextBox 6">
            <a:extLst>
              <a:ext uri="{FF2B5EF4-FFF2-40B4-BE49-F238E27FC236}">
                <a16:creationId xmlns:a16="http://schemas.microsoft.com/office/drawing/2014/main" id="{88D0F9B4-99E5-B645-9735-2B9079091EC4}"/>
              </a:ext>
            </a:extLst>
          </p:cNvPr>
          <p:cNvSpPr txBox="1"/>
          <p:nvPr/>
        </p:nvSpPr>
        <p:spPr>
          <a:xfrm>
            <a:off x="5207975" y="2244060"/>
            <a:ext cx="6344016" cy="2369880"/>
          </a:xfrm>
          <a:prstGeom prst="rect">
            <a:avLst/>
          </a:prstGeom>
          <a:noFill/>
        </p:spPr>
        <p:txBody>
          <a:bodyPr wrap="square" rtlCol="0" anchor="ctr">
            <a:spAutoFit/>
          </a:bodyPr>
          <a:lstStyle/>
          <a:p>
            <a:r>
              <a:rPr lang="en-US" altLang="ko-KR" sz="3600" dirty="0">
                <a:solidFill>
                  <a:schemeClr val="accent1">
                    <a:lumMod val="75000"/>
                  </a:schemeClr>
                </a:solidFill>
                <a:cs typeface="Arial" pitchFamily="34" charset="0"/>
              </a:rPr>
              <a:t>IT16175280</a:t>
            </a:r>
          </a:p>
          <a:p>
            <a:r>
              <a:rPr lang="en-US" altLang="ko-KR" sz="3600" dirty="0">
                <a:solidFill>
                  <a:schemeClr val="accent1">
                    <a:lumMod val="75000"/>
                  </a:schemeClr>
                </a:solidFill>
                <a:cs typeface="Arial" pitchFamily="34" charset="0"/>
              </a:rPr>
              <a:t>ALAHAKOON AMPB</a:t>
            </a:r>
          </a:p>
          <a:p>
            <a:r>
              <a:rPr lang="en-US" sz="2000" dirty="0"/>
              <a:t>BSc (Hons) in IT Specialization in Software Engineering</a:t>
            </a:r>
          </a:p>
          <a:p>
            <a:endParaRPr lang="ko-KR" altLang="en-US" sz="3600" dirty="0">
              <a:solidFill>
                <a:schemeClr val="accent1">
                  <a:lumMod val="75000"/>
                </a:schemeClr>
              </a:solidFill>
              <a:cs typeface="Arial" pitchFamily="34" charset="0"/>
            </a:endParaRPr>
          </a:p>
        </p:txBody>
      </p:sp>
      <p:pic>
        <p:nvPicPr>
          <p:cNvPr id="8" name="Picture 7" descr="A person in a blue shirt&#10;&#10;Description automatically generated">
            <a:extLst>
              <a:ext uri="{FF2B5EF4-FFF2-40B4-BE49-F238E27FC236}">
                <a16:creationId xmlns:a16="http://schemas.microsoft.com/office/drawing/2014/main" id="{49C71F3A-63DC-654C-BC82-C66F9A531B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753" y="773514"/>
            <a:ext cx="2017186" cy="23073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5" descr="A picture containing drawing, light, food&#10;&#10;Description automatically generated">
            <a:extLst>
              <a:ext uri="{FF2B5EF4-FFF2-40B4-BE49-F238E27FC236}">
                <a16:creationId xmlns:a16="http://schemas.microsoft.com/office/drawing/2014/main" id="{04FD4ABF-5A69-9A44-9D7B-5B72733B36E8}"/>
              </a:ext>
            </a:extLst>
          </p:cNvPr>
          <p:cNvPicPr>
            <a:picLocks noChangeAspect="1"/>
          </p:cNvPicPr>
          <p:nvPr/>
        </p:nvPicPr>
        <p:blipFill>
          <a:blip r:embed="rId3"/>
          <a:stretch>
            <a:fillRect/>
          </a:stretch>
        </p:blipFill>
        <p:spPr>
          <a:xfrm>
            <a:off x="205196" y="6317210"/>
            <a:ext cx="2743200" cy="540790"/>
          </a:xfrm>
          <a:prstGeom prst="rect">
            <a:avLst/>
          </a:prstGeom>
        </p:spPr>
      </p:pic>
      <p:sp>
        <p:nvSpPr>
          <p:cNvPr id="10" name="Rectangle 9">
            <a:extLst>
              <a:ext uri="{FF2B5EF4-FFF2-40B4-BE49-F238E27FC236}">
                <a16:creationId xmlns:a16="http://schemas.microsoft.com/office/drawing/2014/main" id="{D7FD6651-0736-8F44-8105-B0392EB2FE3E}"/>
              </a:ext>
            </a:extLst>
          </p:cNvPr>
          <p:cNvSpPr/>
          <p:nvPr/>
        </p:nvSpPr>
        <p:spPr>
          <a:xfrm>
            <a:off x="3455449" y="6573061"/>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IT16175280   |   </a:t>
            </a:r>
            <a:r>
              <a:rPr lang="en-US" b="1" dirty="0">
                <a:latin typeface="Times New Roman" panose="02020603050405020304" pitchFamily="18" charset="0"/>
                <a:ea typeface="MS Mincho" panose="02020609040205080304" pitchFamily="49" charset="-128"/>
              </a:rPr>
              <a:t>A.M.P.B.Alahakoon</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11" name="TextBox 10">
            <a:extLst>
              <a:ext uri="{FF2B5EF4-FFF2-40B4-BE49-F238E27FC236}">
                <a16:creationId xmlns:a16="http://schemas.microsoft.com/office/drawing/2014/main" id="{CC70162D-0766-7E43-BB5D-420EF2EA59C2}"/>
              </a:ext>
            </a:extLst>
          </p:cNvPr>
          <p:cNvSpPr txBox="1"/>
          <p:nvPr/>
        </p:nvSpPr>
        <p:spPr>
          <a:xfrm>
            <a:off x="10152193" y="6436742"/>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2694168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1B5F65F7-C4BF-3941-A3AE-E870C6F8023E}"/>
              </a:ext>
            </a:extLst>
          </p:cNvPr>
          <p:cNvSpPr txBox="1">
            <a:spLocks/>
          </p:cNvSpPr>
          <p:nvPr/>
        </p:nvSpPr>
        <p:spPr>
          <a:xfrm>
            <a:off x="835493" y="1243673"/>
            <a:ext cx="10363200" cy="150018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800" dirty="0">
                <a:solidFill>
                  <a:schemeClr val="tx1"/>
                </a:solidFill>
                <a:effectLst/>
                <a:latin typeface="Times New Roman" panose="02020603050405020304" pitchFamily="18" charset="0"/>
                <a:ea typeface="SimSun" panose="02010600030101010101" pitchFamily="2" charset="-122"/>
              </a:rPr>
              <a:t>In Sri Lanka, reportedly 59.4% of population depends on water from natural sources.</a:t>
            </a:r>
          </a:p>
          <a:p>
            <a:pPr marL="285750" indent="-285750">
              <a:buFont typeface="Arial" panose="020B0604020202020204" pitchFamily="34" charset="0"/>
              <a:buChar char="•"/>
            </a:pPr>
            <a:r>
              <a:rPr lang="en-GB" sz="1800" dirty="0">
                <a:solidFill>
                  <a:schemeClr val="tx1"/>
                </a:solidFill>
                <a:latin typeface="Times New Roman" panose="02020603050405020304" pitchFamily="18" charset="0"/>
                <a:ea typeface="SimSun" panose="02010600030101010101" pitchFamily="2" charset="-122"/>
              </a:rPr>
              <a:t>M</a:t>
            </a:r>
            <a:r>
              <a:rPr lang="en-GB" sz="1800" dirty="0">
                <a:solidFill>
                  <a:schemeClr val="tx1"/>
                </a:solidFill>
                <a:effectLst/>
                <a:latin typeface="Times New Roman" panose="02020603050405020304" pitchFamily="18" charset="0"/>
                <a:ea typeface="SimSun" panose="02010600030101010101" pitchFamily="2" charset="-122"/>
              </a:rPr>
              <a:t>ainly recognised issue that a smart solution must be implemented to solve the identification of water quality .</a:t>
            </a:r>
          </a:p>
          <a:p>
            <a:pPr marL="285750" indent="-285750">
              <a:buFont typeface="Arial" panose="020B0604020202020204" pitchFamily="34" charset="0"/>
              <a:buChar char="•"/>
            </a:pPr>
            <a:r>
              <a:rPr lang="en-GB" sz="1800" dirty="0">
                <a:solidFill>
                  <a:schemeClr val="tx1"/>
                </a:solidFill>
                <a:latin typeface="Times New Roman" panose="02020603050405020304" pitchFamily="18" charset="0"/>
                <a:ea typeface="SimSun" panose="02010600030101010101" pitchFamily="2" charset="-122"/>
              </a:rPr>
              <a:t>Existing solutions has downsides. </a:t>
            </a:r>
            <a:endParaRPr lang="en-GB" sz="1800" dirty="0">
              <a:solidFill>
                <a:schemeClr val="tx1"/>
              </a:solidFill>
              <a:effectLst/>
              <a:latin typeface="Times New Roman" panose="02020603050405020304" pitchFamily="18" charset="0"/>
              <a:ea typeface="SimSun" panose="02010600030101010101" pitchFamily="2" charset="-122"/>
            </a:endParaRPr>
          </a:p>
          <a:p>
            <a:pPr marL="285750" indent="-285750">
              <a:buFont typeface="Arial" panose="020B0604020202020204" pitchFamily="34" charset="0"/>
              <a:buChar char="•"/>
            </a:pPr>
            <a:endParaRPr lang="en-GB" sz="1800" b="1" dirty="0">
              <a:solidFill>
                <a:schemeClr val="tx1"/>
              </a:solidFill>
              <a:latin typeface="Times New Roman" panose="02020603050405020304" pitchFamily="18" charset="0"/>
              <a:ea typeface="SimSun" panose="02010600030101010101" pitchFamily="2" charset="-122"/>
            </a:endParaRPr>
          </a:p>
        </p:txBody>
      </p:sp>
      <p:pic>
        <p:nvPicPr>
          <p:cNvPr id="4" name="Picture 5" descr="A picture containing drawing, light, food&#10;&#10;Description automatically generated">
            <a:extLst>
              <a:ext uri="{FF2B5EF4-FFF2-40B4-BE49-F238E27FC236}">
                <a16:creationId xmlns:a16="http://schemas.microsoft.com/office/drawing/2014/main" id="{2807EA95-2717-3B49-BAA7-F02F4291A47C}"/>
              </a:ext>
            </a:extLst>
          </p:cNvPr>
          <p:cNvPicPr>
            <a:picLocks noChangeAspect="1"/>
          </p:cNvPicPr>
          <p:nvPr/>
        </p:nvPicPr>
        <p:blipFill>
          <a:blip r:embed="rId2"/>
          <a:stretch>
            <a:fillRect/>
          </a:stretch>
        </p:blipFill>
        <p:spPr>
          <a:xfrm>
            <a:off x="8626" y="6307247"/>
            <a:ext cx="2743200" cy="540790"/>
          </a:xfrm>
          <a:prstGeom prst="rect">
            <a:avLst/>
          </a:prstGeom>
        </p:spPr>
      </p:pic>
      <p:sp>
        <p:nvSpPr>
          <p:cNvPr id="5" name="Rectangle 4">
            <a:extLst>
              <a:ext uri="{FF2B5EF4-FFF2-40B4-BE49-F238E27FC236}">
                <a16:creationId xmlns:a16="http://schemas.microsoft.com/office/drawing/2014/main" id="{16006D9F-4150-CC41-9FF7-CC9C02FD2999}"/>
              </a:ext>
            </a:extLst>
          </p:cNvPr>
          <p:cNvSpPr/>
          <p:nvPr/>
        </p:nvSpPr>
        <p:spPr>
          <a:xfrm>
            <a:off x="3258879" y="6563098"/>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IT16175280   |   </a:t>
            </a:r>
            <a:r>
              <a:rPr lang="en-US" b="1" dirty="0">
                <a:latin typeface="Times New Roman" panose="02020603050405020304" pitchFamily="18" charset="0"/>
                <a:ea typeface="MS Mincho" panose="02020609040205080304" pitchFamily="49" charset="-128"/>
              </a:rPr>
              <a:t>A.M.P.B.Alahakoon</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6" name="TextBox 5">
            <a:extLst>
              <a:ext uri="{FF2B5EF4-FFF2-40B4-BE49-F238E27FC236}">
                <a16:creationId xmlns:a16="http://schemas.microsoft.com/office/drawing/2014/main" id="{77877C9A-66B6-4442-9B11-506477FD67F8}"/>
              </a:ext>
            </a:extLst>
          </p:cNvPr>
          <p:cNvSpPr txBox="1"/>
          <p:nvPr/>
        </p:nvSpPr>
        <p:spPr>
          <a:xfrm>
            <a:off x="9955623" y="6426779"/>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
        <p:nvSpPr>
          <p:cNvPr id="7" name="Text Placeholder 5">
            <a:extLst>
              <a:ext uri="{FF2B5EF4-FFF2-40B4-BE49-F238E27FC236}">
                <a16:creationId xmlns:a16="http://schemas.microsoft.com/office/drawing/2014/main" id="{AA80E46E-D045-6740-A3AD-0A68CE82B1C3}"/>
              </a:ext>
            </a:extLst>
          </p:cNvPr>
          <p:cNvSpPr txBox="1">
            <a:spLocks/>
          </p:cNvSpPr>
          <p:nvPr/>
        </p:nvSpPr>
        <p:spPr>
          <a:xfrm>
            <a:off x="835493" y="61889"/>
            <a:ext cx="1036320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tx1"/>
                </a:solidFill>
              </a:rPr>
              <a:t>Background &amp; Research Gap</a:t>
            </a:r>
          </a:p>
        </p:txBody>
      </p:sp>
      <p:pic>
        <p:nvPicPr>
          <p:cNvPr id="8" name="Picture 7" descr="A picture containing table&#10;&#10;Description automatically generated">
            <a:extLst>
              <a:ext uri="{FF2B5EF4-FFF2-40B4-BE49-F238E27FC236}">
                <a16:creationId xmlns:a16="http://schemas.microsoft.com/office/drawing/2014/main" id="{4EA1DB75-E40F-5547-BE54-30A596F68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293" y="2523282"/>
            <a:ext cx="4054732" cy="3748736"/>
          </a:xfrm>
          <a:prstGeom prst="rect">
            <a:avLst/>
          </a:prstGeom>
        </p:spPr>
      </p:pic>
    </p:spTree>
    <p:extLst>
      <p:ext uri="{BB962C8B-B14F-4D97-AF65-F5344CB8AC3E}">
        <p14:creationId xmlns:p14="http://schemas.microsoft.com/office/powerpoint/2010/main" val="3919920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ADE7FB19-DDCB-5C47-991D-E9CF12DA3BE7}"/>
              </a:ext>
            </a:extLst>
          </p:cNvPr>
          <p:cNvSpPr txBox="1">
            <a:spLocks/>
          </p:cNvSpPr>
          <p:nvPr/>
        </p:nvSpPr>
        <p:spPr>
          <a:xfrm>
            <a:off x="673447" y="1928812"/>
            <a:ext cx="10363200" cy="150018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bg1"/>
                </a:solidFill>
              </a:rPr>
              <a:t>Lack of smart app to predict the quality of ground water and lack of device to gather real time water quality parameters created the research question.</a:t>
            </a:r>
          </a:p>
          <a:p>
            <a:pPr marL="285750" indent="-285750">
              <a:buFont typeface="Arial" panose="020B0604020202020204" pitchFamily="34" charset="0"/>
              <a:buChar char="•"/>
            </a:pPr>
            <a:r>
              <a:rPr lang="en-US" sz="1800" dirty="0">
                <a:solidFill>
                  <a:schemeClr val="bg1"/>
                </a:solidFill>
              </a:rPr>
              <a:t>Current Solution in industrial level are expensive.</a:t>
            </a:r>
          </a:p>
          <a:p>
            <a:pPr marL="285750" indent="-285750">
              <a:buFont typeface="Arial" panose="020B0604020202020204" pitchFamily="34" charset="0"/>
              <a:buChar char="•"/>
            </a:pPr>
            <a:r>
              <a:rPr lang="en-US" sz="1800" dirty="0">
                <a:solidFill>
                  <a:schemeClr val="bg1"/>
                </a:solidFill>
              </a:rPr>
              <a:t>Low Accuracy.</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GB" sz="1800" b="1" dirty="0">
              <a:solidFill>
                <a:schemeClr val="tx1"/>
              </a:solidFill>
              <a:latin typeface="Times New Roman" panose="02020603050405020304" pitchFamily="18" charset="0"/>
              <a:ea typeface="SimSun" panose="02010600030101010101" pitchFamily="2" charset="-122"/>
            </a:endParaRPr>
          </a:p>
        </p:txBody>
      </p:sp>
      <p:pic>
        <p:nvPicPr>
          <p:cNvPr id="5" name="Picture 5" descr="A picture containing drawing, light, food&#10;&#10;Description automatically generated">
            <a:extLst>
              <a:ext uri="{FF2B5EF4-FFF2-40B4-BE49-F238E27FC236}">
                <a16:creationId xmlns:a16="http://schemas.microsoft.com/office/drawing/2014/main" id="{9FDD4AEA-A34E-1040-ABC6-BC5519F44CE7}"/>
              </a:ext>
            </a:extLst>
          </p:cNvPr>
          <p:cNvPicPr>
            <a:picLocks noChangeAspect="1"/>
          </p:cNvPicPr>
          <p:nvPr/>
        </p:nvPicPr>
        <p:blipFill>
          <a:blip r:embed="rId2"/>
          <a:stretch>
            <a:fillRect/>
          </a:stretch>
        </p:blipFill>
        <p:spPr>
          <a:xfrm>
            <a:off x="8626" y="6307247"/>
            <a:ext cx="2743200" cy="540790"/>
          </a:xfrm>
          <a:prstGeom prst="rect">
            <a:avLst/>
          </a:prstGeom>
        </p:spPr>
      </p:pic>
      <p:sp>
        <p:nvSpPr>
          <p:cNvPr id="6" name="Rectangle 5">
            <a:extLst>
              <a:ext uri="{FF2B5EF4-FFF2-40B4-BE49-F238E27FC236}">
                <a16:creationId xmlns:a16="http://schemas.microsoft.com/office/drawing/2014/main" id="{00A46685-610D-F34F-8686-76F1D845DEA5}"/>
              </a:ext>
            </a:extLst>
          </p:cNvPr>
          <p:cNvSpPr/>
          <p:nvPr/>
        </p:nvSpPr>
        <p:spPr>
          <a:xfrm>
            <a:off x="3258879" y="6563098"/>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IT16175280   |   </a:t>
            </a:r>
            <a:r>
              <a:rPr lang="en-US" b="1" dirty="0">
                <a:latin typeface="Times New Roman" panose="02020603050405020304" pitchFamily="18" charset="0"/>
                <a:ea typeface="MS Mincho" panose="02020609040205080304" pitchFamily="49" charset="-128"/>
              </a:rPr>
              <a:t>A.M.P.B.Alahakoon</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7" name="TextBox 6">
            <a:extLst>
              <a:ext uri="{FF2B5EF4-FFF2-40B4-BE49-F238E27FC236}">
                <a16:creationId xmlns:a16="http://schemas.microsoft.com/office/drawing/2014/main" id="{3AE367EF-98FA-834A-86AC-8257CD3E2C21}"/>
              </a:ext>
            </a:extLst>
          </p:cNvPr>
          <p:cNvSpPr txBox="1"/>
          <p:nvPr/>
        </p:nvSpPr>
        <p:spPr>
          <a:xfrm>
            <a:off x="9955623" y="6426779"/>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
        <p:nvSpPr>
          <p:cNvPr id="8" name="Text Placeholder 5">
            <a:extLst>
              <a:ext uri="{FF2B5EF4-FFF2-40B4-BE49-F238E27FC236}">
                <a16:creationId xmlns:a16="http://schemas.microsoft.com/office/drawing/2014/main" id="{6EC911FA-0F9C-C846-9110-7D2675B70606}"/>
              </a:ext>
            </a:extLst>
          </p:cNvPr>
          <p:cNvSpPr txBox="1">
            <a:spLocks/>
          </p:cNvSpPr>
          <p:nvPr/>
        </p:nvSpPr>
        <p:spPr>
          <a:xfrm>
            <a:off x="835493" y="61889"/>
            <a:ext cx="1036320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bg1"/>
                </a:solidFill>
              </a:rPr>
              <a:t>RESEARCH QUESTION</a:t>
            </a:r>
          </a:p>
        </p:txBody>
      </p:sp>
    </p:spTree>
    <p:extLst>
      <p:ext uri="{BB962C8B-B14F-4D97-AF65-F5344CB8AC3E}">
        <p14:creationId xmlns:p14="http://schemas.microsoft.com/office/powerpoint/2010/main" val="25051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329FDDB6-F9D4-C844-9C1D-B05FBD669B39}"/>
              </a:ext>
            </a:extLst>
          </p:cNvPr>
          <p:cNvSpPr txBox="1">
            <a:spLocks/>
          </p:cNvSpPr>
          <p:nvPr/>
        </p:nvSpPr>
        <p:spPr>
          <a:xfrm>
            <a:off x="673447" y="1928812"/>
            <a:ext cx="10363200" cy="150018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tx1"/>
                </a:solidFill>
                <a:effectLst/>
                <a:ea typeface="Calibri" panose="020F0502020204030204" pitchFamily="34" charset="0"/>
              </a:rPr>
              <a:t>The elementary purpose of this component is to facilitate IoT enabled device to read fundamental water parameters through calibrated sensors and feeding collected data into the cloud server and visualize it in a smart phone application.</a:t>
            </a:r>
            <a:endParaRPr lang="en-US" sz="1800" dirty="0">
              <a:solidFill>
                <a:schemeClr val="tx1"/>
              </a:solidFill>
            </a:endParaRPr>
          </a:p>
          <a:p>
            <a:pPr marL="285750" indent="-285750">
              <a:buFont typeface="Arial" panose="020B0604020202020204" pitchFamily="34" charset="0"/>
              <a:buChar char="•"/>
            </a:pPr>
            <a:endParaRPr lang="en-GB" sz="1800" b="1" dirty="0">
              <a:solidFill>
                <a:schemeClr val="tx1"/>
              </a:solidFill>
              <a:latin typeface="Times New Roman" panose="02020603050405020304" pitchFamily="18" charset="0"/>
              <a:ea typeface="SimSun" panose="02010600030101010101" pitchFamily="2" charset="-122"/>
            </a:endParaRPr>
          </a:p>
        </p:txBody>
      </p:sp>
      <p:pic>
        <p:nvPicPr>
          <p:cNvPr id="4" name="Picture 5" descr="A picture containing drawing, light, food&#10;&#10;Description automatically generated">
            <a:extLst>
              <a:ext uri="{FF2B5EF4-FFF2-40B4-BE49-F238E27FC236}">
                <a16:creationId xmlns:a16="http://schemas.microsoft.com/office/drawing/2014/main" id="{1D600462-8D8E-334B-B9C5-306BF65F7B5D}"/>
              </a:ext>
            </a:extLst>
          </p:cNvPr>
          <p:cNvPicPr>
            <a:picLocks noChangeAspect="1"/>
          </p:cNvPicPr>
          <p:nvPr/>
        </p:nvPicPr>
        <p:blipFill>
          <a:blip r:embed="rId2"/>
          <a:stretch>
            <a:fillRect/>
          </a:stretch>
        </p:blipFill>
        <p:spPr>
          <a:xfrm>
            <a:off x="8626" y="6307247"/>
            <a:ext cx="2743200" cy="540790"/>
          </a:xfrm>
          <a:prstGeom prst="rect">
            <a:avLst/>
          </a:prstGeom>
        </p:spPr>
      </p:pic>
      <p:sp>
        <p:nvSpPr>
          <p:cNvPr id="5" name="Rectangle 4">
            <a:extLst>
              <a:ext uri="{FF2B5EF4-FFF2-40B4-BE49-F238E27FC236}">
                <a16:creationId xmlns:a16="http://schemas.microsoft.com/office/drawing/2014/main" id="{07FC62B2-0145-CA41-8BF4-A871B970C3EC}"/>
              </a:ext>
            </a:extLst>
          </p:cNvPr>
          <p:cNvSpPr/>
          <p:nvPr/>
        </p:nvSpPr>
        <p:spPr>
          <a:xfrm>
            <a:off x="3258879" y="6563098"/>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IT16175280   |   </a:t>
            </a:r>
            <a:r>
              <a:rPr lang="en-US" b="1" dirty="0">
                <a:latin typeface="Times New Roman" panose="02020603050405020304" pitchFamily="18" charset="0"/>
                <a:ea typeface="MS Mincho" panose="02020609040205080304" pitchFamily="49" charset="-128"/>
              </a:rPr>
              <a:t>A.M.P.B.Alahakoon</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6" name="TextBox 5">
            <a:extLst>
              <a:ext uri="{FF2B5EF4-FFF2-40B4-BE49-F238E27FC236}">
                <a16:creationId xmlns:a16="http://schemas.microsoft.com/office/drawing/2014/main" id="{A8F37DBD-1F75-6047-BC81-457F24B4700B}"/>
              </a:ext>
            </a:extLst>
          </p:cNvPr>
          <p:cNvSpPr txBox="1"/>
          <p:nvPr/>
        </p:nvSpPr>
        <p:spPr>
          <a:xfrm>
            <a:off x="9955623" y="6426779"/>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
        <p:nvSpPr>
          <p:cNvPr id="7" name="Text Placeholder 5">
            <a:extLst>
              <a:ext uri="{FF2B5EF4-FFF2-40B4-BE49-F238E27FC236}">
                <a16:creationId xmlns:a16="http://schemas.microsoft.com/office/drawing/2014/main" id="{D57CC2D9-4451-B04A-9FF4-E916F967A519}"/>
              </a:ext>
            </a:extLst>
          </p:cNvPr>
          <p:cNvSpPr txBox="1">
            <a:spLocks/>
          </p:cNvSpPr>
          <p:nvPr/>
        </p:nvSpPr>
        <p:spPr>
          <a:xfrm>
            <a:off x="835493" y="61889"/>
            <a:ext cx="1036320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accent3">
                    <a:lumMod val="75000"/>
                  </a:schemeClr>
                </a:solidFill>
              </a:rPr>
              <a:t>RESEARCH OBJECTIVES</a:t>
            </a:r>
          </a:p>
        </p:txBody>
      </p:sp>
      <p:sp>
        <p:nvSpPr>
          <p:cNvPr id="8" name="Title 1">
            <a:extLst>
              <a:ext uri="{FF2B5EF4-FFF2-40B4-BE49-F238E27FC236}">
                <a16:creationId xmlns:a16="http://schemas.microsoft.com/office/drawing/2014/main" id="{A6225A6A-3712-AE41-A077-9909CAB88368}"/>
              </a:ext>
            </a:extLst>
          </p:cNvPr>
          <p:cNvSpPr txBox="1">
            <a:spLocks/>
          </p:cNvSpPr>
          <p:nvPr/>
        </p:nvSpPr>
        <p:spPr>
          <a:xfrm>
            <a:off x="578381" y="1351919"/>
            <a:ext cx="2080127" cy="7427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9pPr>
          </a:lstStyle>
          <a:p>
            <a:pPr algn="ctr"/>
            <a:r>
              <a:rPr lang="en-US" sz="2000" b="1" dirty="0">
                <a:solidFill>
                  <a:schemeClr val="tx2"/>
                </a:solidFill>
                <a:latin typeface="Times New Roman"/>
              </a:rPr>
              <a:t>Main Objective</a:t>
            </a:r>
            <a:endParaRPr lang="en-US" sz="2000" dirty="0">
              <a:solidFill>
                <a:schemeClr val="tx2"/>
              </a:solidFill>
            </a:endParaRPr>
          </a:p>
        </p:txBody>
      </p:sp>
      <p:sp>
        <p:nvSpPr>
          <p:cNvPr id="9" name="Title 1">
            <a:extLst>
              <a:ext uri="{FF2B5EF4-FFF2-40B4-BE49-F238E27FC236}">
                <a16:creationId xmlns:a16="http://schemas.microsoft.com/office/drawing/2014/main" id="{6EFAFEFF-0D3F-6443-ADBC-EF029AE5E706}"/>
              </a:ext>
            </a:extLst>
          </p:cNvPr>
          <p:cNvSpPr txBox="1">
            <a:spLocks/>
          </p:cNvSpPr>
          <p:nvPr/>
        </p:nvSpPr>
        <p:spPr>
          <a:xfrm>
            <a:off x="508432" y="3162392"/>
            <a:ext cx="2243394" cy="7427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9pPr>
          </a:lstStyle>
          <a:p>
            <a:pPr algn="ctr"/>
            <a:r>
              <a:rPr lang="en-US" sz="2000" b="1" dirty="0">
                <a:solidFill>
                  <a:schemeClr val="tx2"/>
                </a:solidFill>
                <a:latin typeface="Times New Roman"/>
              </a:rPr>
              <a:t>Specific Objective</a:t>
            </a:r>
            <a:endParaRPr lang="en-US" sz="2000" dirty="0">
              <a:solidFill>
                <a:schemeClr val="tx2"/>
              </a:solidFill>
            </a:endParaRPr>
          </a:p>
        </p:txBody>
      </p:sp>
      <p:sp>
        <p:nvSpPr>
          <p:cNvPr id="10" name="TextBox 9">
            <a:extLst>
              <a:ext uri="{FF2B5EF4-FFF2-40B4-BE49-F238E27FC236}">
                <a16:creationId xmlns:a16="http://schemas.microsoft.com/office/drawing/2014/main" id="{A747CCCC-1B09-2F42-A427-52FD546EEC53}"/>
              </a:ext>
            </a:extLst>
          </p:cNvPr>
          <p:cNvSpPr txBox="1"/>
          <p:nvPr/>
        </p:nvSpPr>
        <p:spPr>
          <a:xfrm>
            <a:off x="673447" y="4005893"/>
            <a:ext cx="6386572" cy="171841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0000"/>
                </a:solidFill>
                <a:ea typeface="+mn-lt"/>
                <a:cs typeface="+mn-lt"/>
              </a:rPr>
              <a:t>Implement</a:t>
            </a:r>
            <a:r>
              <a:rPr lang="en-US" sz="1800" dirty="0">
                <a:solidFill>
                  <a:srgbClr val="000000"/>
                </a:solidFill>
                <a:ea typeface="+mn-lt"/>
                <a:cs typeface="+mn-lt"/>
              </a:rPr>
              <a:t> a cost-effective system than the existing systems. </a:t>
            </a:r>
          </a:p>
          <a:p>
            <a:pPr marL="285750" marR="0" lvl="0" indent="-285750" algn="just">
              <a:lnSpc>
                <a:spcPct val="150000"/>
              </a:lnSpc>
              <a:spcBef>
                <a:spcPts val="0"/>
              </a:spcBef>
              <a:spcAft>
                <a:spcPts val="800"/>
              </a:spcAft>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Improving the accuracy of sensor readings.</a:t>
            </a:r>
          </a:p>
          <a:p>
            <a:pPr marL="285750" indent="-285750">
              <a:buFont typeface="Arial" panose="020B0604020202020204" pitchFamily="34" charset="0"/>
              <a:buChar char="•"/>
            </a:pPr>
            <a:r>
              <a:rPr lang="en-US" sz="1800" dirty="0">
                <a:effectLst/>
                <a:ea typeface="Calibri" panose="020F0502020204030204" pitchFamily="34" charset="0"/>
              </a:rPr>
              <a:t>Portable solution for the end-user.</a:t>
            </a:r>
          </a:p>
          <a:p>
            <a:pPr marL="285750"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Minimize the error rate of each sensor.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65279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5">
            <a:extLst>
              <a:ext uri="{FF2B5EF4-FFF2-40B4-BE49-F238E27FC236}">
                <a16:creationId xmlns:a16="http://schemas.microsoft.com/office/drawing/2014/main" id="{E180D835-6297-AD4E-B3CA-847BA0FBFFE0}"/>
              </a:ext>
            </a:extLst>
          </p:cNvPr>
          <p:cNvSpPr txBox="1">
            <a:spLocks/>
          </p:cNvSpPr>
          <p:nvPr/>
        </p:nvSpPr>
        <p:spPr>
          <a:xfrm>
            <a:off x="3045368" y="2043663"/>
            <a:ext cx="6105194" cy="203105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5800" b="1" kern="1200" dirty="0">
                <a:solidFill>
                  <a:srgbClr val="FFFFFF"/>
                </a:solidFill>
                <a:latin typeface="+mj-lt"/>
                <a:ea typeface="+mj-ea"/>
                <a:cs typeface="+mj-cs"/>
              </a:rPr>
              <a:t>METHODOLOGY</a:t>
            </a:r>
          </a:p>
        </p:txBody>
      </p:sp>
    </p:spTree>
    <p:extLst>
      <p:ext uri="{BB962C8B-B14F-4D97-AF65-F5344CB8AC3E}">
        <p14:creationId xmlns:p14="http://schemas.microsoft.com/office/powerpoint/2010/main" val="2567491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53000"/>
          </a:schemeClr>
        </a:solidFill>
        <a:effectLst/>
      </p:bgPr>
    </p:bg>
    <p:spTree>
      <p:nvGrpSpPr>
        <p:cNvPr id="1" name=""/>
        <p:cNvGrpSpPr/>
        <p:nvPr/>
      </p:nvGrpSpPr>
      <p:grpSpPr>
        <a:xfrm>
          <a:off x="0" y="0"/>
          <a:ext cx="0" cy="0"/>
          <a:chOff x="0" y="0"/>
          <a:chExt cx="0" cy="0"/>
        </a:xfrm>
      </p:grpSpPr>
      <p:pic>
        <p:nvPicPr>
          <p:cNvPr id="25" name="Picture 5" descr="A picture containing drawing, light, food&#10;&#10;Description automatically generated">
            <a:extLst>
              <a:ext uri="{FF2B5EF4-FFF2-40B4-BE49-F238E27FC236}">
                <a16:creationId xmlns:a16="http://schemas.microsoft.com/office/drawing/2014/main" id="{6F6A4720-0DBE-D849-A033-0A24895D18C3}"/>
              </a:ext>
            </a:extLst>
          </p:cNvPr>
          <p:cNvPicPr>
            <a:picLocks noChangeAspect="1"/>
          </p:cNvPicPr>
          <p:nvPr/>
        </p:nvPicPr>
        <p:blipFill>
          <a:blip r:embed="rId2"/>
          <a:stretch>
            <a:fillRect/>
          </a:stretch>
        </p:blipFill>
        <p:spPr>
          <a:xfrm>
            <a:off x="8626" y="6307247"/>
            <a:ext cx="2743200" cy="540790"/>
          </a:xfrm>
          <a:prstGeom prst="rect">
            <a:avLst/>
          </a:prstGeom>
        </p:spPr>
      </p:pic>
      <p:sp>
        <p:nvSpPr>
          <p:cNvPr id="26" name="Rectangle 25">
            <a:extLst>
              <a:ext uri="{FF2B5EF4-FFF2-40B4-BE49-F238E27FC236}">
                <a16:creationId xmlns:a16="http://schemas.microsoft.com/office/drawing/2014/main" id="{040CBFE1-1BCC-0E48-BC53-A4889CE4449A}"/>
              </a:ext>
            </a:extLst>
          </p:cNvPr>
          <p:cNvSpPr/>
          <p:nvPr/>
        </p:nvSpPr>
        <p:spPr>
          <a:xfrm>
            <a:off x="3258879" y="6689218"/>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IT16175280   |   </a:t>
            </a:r>
            <a:r>
              <a:rPr lang="en-US" b="1" dirty="0">
                <a:latin typeface="Times New Roman" panose="02020603050405020304" pitchFamily="18" charset="0"/>
                <a:ea typeface="MS Mincho" panose="02020609040205080304" pitchFamily="49" charset="-128"/>
              </a:rPr>
              <a:t>A.M.P.B.Alahakoon</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27" name="TextBox 26">
            <a:extLst>
              <a:ext uri="{FF2B5EF4-FFF2-40B4-BE49-F238E27FC236}">
                <a16:creationId xmlns:a16="http://schemas.microsoft.com/office/drawing/2014/main" id="{B2F4EE37-EE56-8947-8653-C97D3B95BF68}"/>
              </a:ext>
            </a:extLst>
          </p:cNvPr>
          <p:cNvSpPr txBox="1"/>
          <p:nvPr/>
        </p:nvSpPr>
        <p:spPr>
          <a:xfrm>
            <a:off x="9955623" y="6563409"/>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
        <p:nvSpPr>
          <p:cNvPr id="28" name="Text Placeholder 5">
            <a:extLst>
              <a:ext uri="{FF2B5EF4-FFF2-40B4-BE49-F238E27FC236}">
                <a16:creationId xmlns:a16="http://schemas.microsoft.com/office/drawing/2014/main" id="{23C8E10E-99AD-C140-8974-7158D831B0EE}"/>
              </a:ext>
            </a:extLst>
          </p:cNvPr>
          <p:cNvSpPr txBox="1">
            <a:spLocks/>
          </p:cNvSpPr>
          <p:nvPr/>
        </p:nvSpPr>
        <p:spPr>
          <a:xfrm>
            <a:off x="835493" y="61889"/>
            <a:ext cx="1036320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3">
                    <a:lumMod val="75000"/>
                  </a:schemeClr>
                </a:solidFill>
              </a:rPr>
              <a:t>METHODOLOGY</a:t>
            </a:r>
          </a:p>
        </p:txBody>
      </p:sp>
      <p:pic>
        <p:nvPicPr>
          <p:cNvPr id="29" name="Picture 28" descr="A picture containing timeline&#10;&#10;Description automatically generated">
            <a:extLst>
              <a:ext uri="{FF2B5EF4-FFF2-40B4-BE49-F238E27FC236}">
                <a16:creationId xmlns:a16="http://schemas.microsoft.com/office/drawing/2014/main" id="{73DFE0F6-64E0-C444-B975-03A91DE1D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812" y="1335007"/>
            <a:ext cx="7572375" cy="4581525"/>
          </a:xfrm>
          <a:prstGeom prst="rect">
            <a:avLst/>
          </a:prstGeom>
        </p:spPr>
      </p:pic>
    </p:spTree>
    <p:extLst>
      <p:ext uri="{BB962C8B-B14F-4D97-AF65-F5344CB8AC3E}">
        <p14:creationId xmlns:p14="http://schemas.microsoft.com/office/powerpoint/2010/main" val="1621170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207975" y="638261"/>
            <a:ext cx="6983876" cy="1711842"/>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5847907" y="1142845"/>
            <a:ext cx="6344093" cy="830997"/>
          </a:xfrm>
          <a:prstGeom prst="rect">
            <a:avLst/>
          </a:prstGeom>
          <a:noFill/>
        </p:spPr>
        <p:txBody>
          <a:bodyPr wrap="square" rtlCol="0" anchor="ctr">
            <a:spAutoFit/>
          </a:bodyPr>
          <a:lstStyle/>
          <a:p>
            <a:r>
              <a:rPr lang="en-US" altLang="ko-KR" sz="4800" dirty="0">
                <a:solidFill>
                  <a:schemeClr val="bg1"/>
                </a:solidFill>
                <a:cs typeface="Arial" pitchFamily="34" charset="0"/>
              </a:rPr>
              <a:t>INTRODUCTION</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207975" y="2938240"/>
            <a:ext cx="6664020" cy="3139321"/>
          </a:xfrm>
          <a:prstGeom prst="rect">
            <a:avLst/>
          </a:prstGeom>
          <a:noFill/>
        </p:spPr>
        <p:txBody>
          <a:bodyPr wrap="square" rtlCol="0" anchor="ctr">
            <a:spAutoFit/>
          </a:bodyPr>
          <a:lstStyle/>
          <a:p>
            <a:pPr marL="285750" indent="-285750">
              <a:buFont typeface="Arial" panose="020B0604020202020204" pitchFamily="34" charset="0"/>
              <a:buChar char="•"/>
            </a:pPr>
            <a:r>
              <a:rPr lang="en-US" dirty="0"/>
              <a:t>One of the major sources of drinking water for people in Sri </a:t>
            </a:r>
            <a:r>
              <a:rPr lang="en-US" dirty="0" err="1"/>
              <a:t>lanka</a:t>
            </a:r>
            <a:r>
              <a:rPr lang="en-US" dirty="0"/>
              <a:t> is the ground water. </a:t>
            </a:r>
          </a:p>
          <a:p>
            <a:pPr marL="285750" indent="-285750">
              <a:buFont typeface="Arial" panose="020B0604020202020204" pitchFamily="34" charset="0"/>
              <a:buChar char="•"/>
            </a:pPr>
            <a:r>
              <a:rPr lang="en-US" dirty="0"/>
              <a:t>Drinking-water coverage in Sri Lanka is 94%. The remaining 6% of the population consume water by purchasing it from vendors</a:t>
            </a:r>
          </a:p>
          <a:p>
            <a:pPr marL="285750" indent="-285750">
              <a:buFont typeface="Arial" panose="020B0604020202020204" pitchFamily="34" charset="0"/>
              <a:buChar char="•"/>
            </a:pPr>
            <a:r>
              <a:rPr lang="en-US" dirty="0"/>
              <a:t>According to WHO, very year, nearly 1.8 million people die from diarrheal diseases, including cholera.</a:t>
            </a:r>
          </a:p>
          <a:p>
            <a:pPr marL="742894" lvl="1" indent="-285750">
              <a:buFont typeface="Arial" panose="020B0604020202020204" pitchFamily="34" charset="0"/>
              <a:buChar char="•"/>
            </a:pPr>
            <a:r>
              <a:rPr lang="en-US" dirty="0"/>
              <a:t>almost 90 percent are children under five years old.</a:t>
            </a:r>
          </a:p>
          <a:p>
            <a:pPr marL="742894" lvl="1" indent="-285750">
              <a:buFont typeface="Arial" panose="020B0604020202020204" pitchFamily="34" charset="0"/>
              <a:buChar char="•"/>
            </a:pPr>
            <a:r>
              <a:rPr lang="en-US" dirty="0"/>
              <a:t>Up to 88 percent of water-borne diseases arise from unsafe water supplies and inadequate sanitation and hygiene. </a:t>
            </a:r>
          </a:p>
        </p:txBody>
      </p:sp>
    </p:spTree>
    <p:extLst>
      <p:ext uri="{BB962C8B-B14F-4D97-AF65-F5344CB8AC3E}">
        <p14:creationId xmlns:p14="http://schemas.microsoft.com/office/powerpoint/2010/main" val="1100588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drawing, light, food&#10;&#10;Description automatically generated">
            <a:extLst>
              <a:ext uri="{FF2B5EF4-FFF2-40B4-BE49-F238E27FC236}">
                <a16:creationId xmlns:a16="http://schemas.microsoft.com/office/drawing/2014/main" id="{8068537C-4B27-B446-A5F0-CC7481EE252F}"/>
              </a:ext>
            </a:extLst>
          </p:cNvPr>
          <p:cNvPicPr>
            <a:picLocks noChangeAspect="1"/>
          </p:cNvPicPr>
          <p:nvPr/>
        </p:nvPicPr>
        <p:blipFill>
          <a:blip r:embed="rId2"/>
          <a:stretch>
            <a:fillRect/>
          </a:stretch>
        </p:blipFill>
        <p:spPr>
          <a:xfrm>
            <a:off x="8626" y="6307247"/>
            <a:ext cx="2743200" cy="540790"/>
          </a:xfrm>
          <a:prstGeom prst="rect">
            <a:avLst/>
          </a:prstGeom>
        </p:spPr>
      </p:pic>
      <p:sp>
        <p:nvSpPr>
          <p:cNvPr id="5" name="Rectangle 4">
            <a:extLst>
              <a:ext uri="{FF2B5EF4-FFF2-40B4-BE49-F238E27FC236}">
                <a16:creationId xmlns:a16="http://schemas.microsoft.com/office/drawing/2014/main" id="{1A7B5714-9D91-6040-8E7D-BD7AEE9EA325}"/>
              </a:ext>
            </a:extLst>
          </p:cNvPr>
          <p:cNvSpPr/>
          <p:nvPr/>
        </p:nvSpPr>
        <p:spPr>
          <a:xfrm>
            <a:off x="3258879" y="6678709"/>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IT16175280   |   </a:t>
            </a:r>
            <a:r>
              <a:rPr lang="en-US" b="1" dirty="0">
                <a:latin typeface="Times New Roman" panose="02020603050405020304" pitchFamily="18" charset="0"/>
                <a:ea typeface="MS Mincho" panose="02020609040205080304" pitchFamily="49" charset="-128"/>
              </a:rPr>
              <a:t>A.M.P.B.Alahakoon</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8" name="TextBox 7">
            <a:extLst>
              <a:ext uri="{FF2B5EF4-FFF2-40B4-BE49-F238E27FC236}">
                <a16:creationId xmlns:a16="http://schemas.microsoft.com/office/drawing/2014/main" id="{E03AD4C3-4C94-5746-AC76-43BA424DFE71}"/>
              </a:ext>
            </a:extLst>
          </p:cNvPr>
          <p:cNvSpPr txBox="1"/>
          <p:nvPr/>
        </p:nvSpPr>
        <p:spPr>
          <a:xfrm>
            <a:off x="9955623" y="6542389"/>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
        <p:nvSpPr>
          <p:cNvPr id="9" name="Text Placeholder 5">
            <a:extLst>
              <a:ext uri="{FF2B5EF4-FFF2-40B4-BE49-F238E27FC236}">
                <a16:creationId xmlns:a16="http://schemas.microsoft.com/office/drawing/2014/main" id="{E4FB1F47-4C27-C847-9BDC-97FEC580CA5B}"/>
              </a:ext>
            </a:extLst>
          </p:cNvPr>
          <p:cNvSpPr txBox="1">
            <a:spLocks/>
          </p:cNvSpPr>
          <p:nvPr/>
        </p:nvSpPr>
        <p:spPr>
          <a:xfrm>
            <a:off x="835493" y="61889"/>
            <a:ext cx="1036320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3">
                    <a:lumMod val="75000"/>
                  </a:schemeClr>
                </a:solidFill>
              </a:rPr>
              <a:t>METHODOLOGY</a:t>
            </a:r>
          </a:p>
        </p:txBody>
      </p:sp>
      <p:sp>
        <p:nvSpPr>
          <p:cNvPr id="10" name="TextBox 9">
            <a:extLst>
              <a:ext uri="{FF2B5EF4-FFF2-40B4-BE49-F238E27FC236}">
                <a16:creationId xmlns:a16="http://schemas.microsoft.com/office/drawing/2014/main" id="{80AC4C2F-4104-4548-8FB4-6E485D561F0C}"/>
              </a:ext>
            </a:extLst>
          </p:cNvPr>
          <p:cNvSpPr txBox="1"/>
          <p:nvPr/>
        </p:nvSpPr>
        <p:spPr>
          <a:xfrm>
            <a:off x="1499069" y="2260612"/>
            <a:ext cx="7652548" cy="1477328"/>
          </a:xfrm>
          <a:prstGeom prst="rect">
            <a:avLst/>
          </a:prstGeom>
          <a:noFill/>
        </p:spPr>
        <p:txBody>
          <a:bodyPr wrap="square">
            <a:spAutoFit/>
          </a:bodyPr>
          <a:lstStyle/>
          <a:p>
            <a:pPr marL="285750" indent="-285750">
              <a:buFont typeface="Arial" panose="020B0604020202020204" pitchFamily="34" charset="0"/>
              <a:buChar char="•"/>
            </a:pPr>
            <a:r>
              <a:rPr lang="en-US" dirty="0"/>
              <a:t>Figuring out most suitable sensors combinations with dependents.</a:t>
            </a:r>
          </a:p>
          <a:p>
            <a:pPr marL="285750" indent="-285750">
              <a:buFont typeface="Arial" panose="020B0604020202020204" pitchFamily="34" charset="0"/>
              <a:buChar char="•"/>
            </a:pPr>
            <a:r>
              <a:rPr lang="en-US" dirty="0"/>
              <a:t>Construct  the prototype design to cater the requirements.</a:t>
            </a:r>
          </a:p>
          <a:p>
            <a:pPr marL="285750" indent="-285750">
              <a:buFont typeface="Arial" panose="020B0604020202020204" pitchFamily="34" charset="0"/>
              <a:buChar char="•"/>
            </a:pPr>
            <a:r>
              <a:rPr lang="en-US" dirty="0"/>
              <a:t>Introducing new sensor to capture conductivity using findings.</a:t>
            </a:r>
          </a:p>
          <a:p>
            <a:pPr marL="285750" indent="-285750">
              <a:buFont typeface="Arial" panose="020B0604020202020204" pitchFamily="34" charset="0"/>
              <a:buChar char="•"/>
            </a:pPr>
            <a:r>
              <a:rPr lang="en-US" dirty="0"/>
              <a:t>Secure communication setup to feed Real-time data .</a:t>
            </a:r>
          </a:p>
          <a:p>
            <a:pPr marL="285750" indent="-285750">
              <a:buFont typeface="Arial" panose="020B0604020202020204" pitchFamily="34" charset="0"/>
              <a:buChar char="•"/>
            </a:pPr>
            <a:r>
              <a:rPr lang="en-US" dirty="0"/>
              <a:t>Calibrations carried out to each sensor.</a:t>
            </a:r>
          </a:p>
        </p:txBody>
      </p:sp>
      <p:sp>
        <p:nvSpPr>
          <p:cNvPr id="11" name="TextBox 10">
            <a:extLst>
              <a:ext uri="{FF2B5EF4-FFF2-40B4-BE49-F238E27FC236}">
                <a16:creationId xmlns:a16="http://schemas.microsoft.com/office/drawing/2014/main" id="{4E53E89B-4BCA-0445-BDBA-C41FF14236E6}"/>
              </a:ext>
            </a:extLst>
          </p:cNvPr>
          <p:cNvSpPr txBox="1"/>
          <p:nvPr/>
        </p:nvSpPr>
        <p:spPr>
          <a:xfrm>
            <a:off x="7437863" y="3557239"/>
            <a:ext cx="184731" cy="369332"/>
          </a:xfrm>
          <a:prstGeom prst="rect">
            <a:avLst/>
          </a:prstGeom>
          <a:noFill/>
        </p:spPr>
        <p:txBody>
          <a:bodyPr wrap="none" rtlCol="0">
            <a:spAutoFit/>
          </a:bodyPr>
          <a:lstStyle/>
          <a:p>
            <a:endParaRPr lang="en-LK" dirty="0"/>
          </a:p>
        </p:txBody>
      </p:sp>
    </p:spTree>
    <p:extLst>
      <p:ext uri="{BB962C8B-B14F-4D97-AF65-F5344CB8AC3E}">
        <p14:creationId xmlns:p14="http://schemas.microsoft.com/office/powerpoint/2010/main" val="1290346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 light, food&#10;&#10;Description automatically generated">
            <a:extLst>
              <a:ext uri="{FF2B5EF4-FFF2-40B4-BE49-F238E27FC236}">
                <a16:creationId xmlns:a16="http://schemas.microsoft.com/office/drawing/2014/main" id="{F75CEA86-1A3B-1F44-97FE-3A7E0CCAE1E1}"/>
              </a:ext>
            </a:extLst>
          </p:cNvPr>
          <p:cNvPicPr>
            <a:picLocks noChangeAspect="1"/>
          </p:cNvPicPr>
          <p:nvPr/>
        </p:nvPicPr>
        <p:blipFill>
          <a:blip r:embed="rId2"/>
          <a:stretch>
            <a:fillRect/>
          </a:stretch>
        </p:blipFill>
        <p:spPr>
          <a:xfrm>
            <a:off x="8626" y="6307247"/>
            <a:ext cx="2743200" cy="540790"/>
          </a:xfrm>
          <a:prstGeom prst="rect">
            <a:avLst/>
          </a:prstGeom>
        </p:spPr>
      </p:pic>
      <p:sp>
        <p:nvSpPr>
          <p:cNvPr id="7" name="Rectangle 6">
            <a:extLst>
              <a:ext uri="{FF2B5EF4-FFF2-40B4-BE49-F238E27FC236}">
                <a16:creationId xmlns:a16="http://schemas.microsoft.com/office/drawing/2014/main" id="{452AF38F-D1BB-2F4E-894B-6B76935FC499}"/>
              </a:ext>
            </a:extLst>
          </p:cNvPr>
          <p:cNvSpPr/>
          <p:nvPr/>
        </p:nvSpPr>
        <p:spPr>
          <a:xfrm>
            <a:off x="3258879" y="6678710"/>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IT16175280   |   </a:t>
            </a:r>
            <a:r>
              <a:rPr lang="en-US" b="1" dirty="0">
                <a:latin typeface="Times New Roman" panose="02020603050405020304" pitchFamily="18" charset="0"/>
                <a:ea typeface="MS Mincho" panose="02020609040205080304" pitchFamily="49" charset="-128"/>
              </a:rPr>
              <a:t>A.M.P.B.Alahakoon</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8" name="TextBox 7">
            <a:extLst>
              <a:ext uri="{FF2B5EF4-FFF2-40B4-BE49-F238E27FC236}">
                <a16:creationId xmlns:a16="http://schemas.microsoft.com/office/drawing/2014/main" id="{059C50C0-3324-6E49-A61C-552F9DA46B53}"/>
              </a:ext>
            </a:extLst>
          </p:cNvPr>
          <p:cNvSpPr txBox="1"/>
          <p:nvPr/>
        </p:nvSpPr>
        <p:spPr>
          <a:xfrm>
            <a:off x="9955623" y="6563411"/>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
        <p:nvSpPr>
          <p:cNvPr id="9" name="Text Placeholder 5">
            <a:extLst>
              <a:ext uri="{FF2B5EF4-FFF2-40B4-BE49-F238E27FC236}">
                <a16:creationId xmlns:a16="http://schemas.microsoft.com/office/drawing/2014/main" id="{DAD14312-463B-B54B-9BE3-DB86A424B76E}"/>
              </a:ext>
            </a:extLst>
          </p:cNvPr>
          <p:cNvSpPr txBox="1">
            <a:spLocks/>
          </p:cNvSpPr>
          <p:nvPr/>
        </p:nvSpPr>
        <p:spPr>
          <a:xfrm>
            <a:off x="835493" y="61889"/>
            <a:ext cx="1036320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3">
                    <a:lumMod val="75000"/>
                  </a:schemeClr>
                </a:solidFill>
              </a:rPr>
              <a:t>ACHIEVEMENTS</a:t>
            </a:r>
          </a:p>
        </p:txBody>
      </p:sp>
      <p:sp>
        <p:nvSpPr>
          <p:cNvPr id="10" name="TextBox 9">
            <a:extLst>
              <a:ext uri="{FF2B5EF4-FFF2-40B4-BE49-F238E27FC236}">
                <a16:creationId xmlns:a16="http://schemas.microsoft.com/office/drawing/2014/main" id="{79F77A7A-D343-0848-A6AD-42B1C0A4E244}"/>
              </a:ext>
            </a:extLst>
          </p:cNvPr>
          <p:cNvSpPr txBox="1"/>
          <p:nvPr/>
        </p:nvSpPr>
        <p:spPr>
          <a:xfrm>
            <a:off x="2190818" y="4312570"/>
            <a:ext cx="7984539" cy="1754326"/>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Above data represent water samples gathered from different areas and sources.</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Minimize the error rate of  sensors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Recognized dependent parameters which effect accuracy.</a:t>
            </a:r>
          </a:p>
          <a:p>
            <a:pPr marL="285750" indent="-285750">
              <a:buFont typeface="Arial" panose="020B0604020202020204" pitchFamily="34" charset="0"/>
              <a:buChar char="•"/>
            </a:pPr>
            <a:r>
              <a:rPr lang="en-US" sz="1800" dirty="0"/>
              <a:t>Optimized the circuit to reduce any delays</a:t>
            </a:r>
            <a:r>
              <a:rPr lang="en-US" sz="18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Implemented a </a:t>
            </a:r>
            <a:r>
              <a:rPr lang="en-US" dirty="0">
                <a:latin typeface="Times New Roman" panose="02020603050405020304" pitchFamily="18" charset="0"/>
                <a:ea typeface="Calibri" panose="020F0502020204030204" pitchFamily="34" charset="0"/>
                <a:cs typeface="Times New Roman" panose="02020603050405020304" pitchFamily="18" charset="0"/>
              </a:rPr>
              <a:t>portable high performance water quality measuring product.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graphicFrame>
        <p:nvGraphicFramePr>
          <p:cNvPr id="11" name="Table 10">
            <a:extLst>
              <a:ext uri="{FF2B5EF4-FFF2-40B4-BE49-F238E27FC236}">
                <a16:creationId xmlns:a16="http://schemas.microsoft.com/office/drawing/2014/main" id="{9DFC8B0A-01A1-654F-B672-984D49731A99}"/>
              </a:ext>
            </a:extLst>
          </p:cNvPr>
          <p:cNvGraphicFramePr>
            <a:graphicFrameLocks noGrp="1"/>
          </p:cNvGraphicFramePr>
          <p:nvPr>
            <p:extLst>
              <p:ext uri="{D42A27DB-BD31-4B8C-83A1-F6EECF244321}">
                <p14:modId xmlns:p14="http://schemas.microsoft.com/office/powerpoint/2010/main" val="3779587532"/>
              </p:ext>
            </p:extLst>
          </p:nvPr>
        </p:nvGraphicFramePr>
        <p:xfrm>
          <a:off x="3258879" y="1416349"/>
          <a:ext cx="5780468" cy="2265391"/>
        </p:xfrm>
        <a:graphic>
          <a:graphicData uri="http://schemas.openxmlformats.org/drawingml/2006/table">
            <a:tbl>
              <a:tblPr/>
              <a:tblGrid>
                <a:gridCol w="1957269">
                  <a:extLst>
                    <a:ext uri="{9D8B030D-6E8A-4147-A177-3AD203B41FA5}">
                      <a16:colId xmlns:a16="http://schemas.microsoft.com/office/drawing/2014/main" val="3509589633"/>
                    </a:ext>
                  </a:extLst>
                </a:gridCol>
                <a:gridCol w="626326">
                  <a:extLst>
                    <a:ext uri="{9D8B030D-6E8A-4147-A177-3AD203B41FA5}">
                      <a16:colId xmlns:a16="http://schemas.microsoft.com/office/drawing/2014/main" val="1486512975"/>
                    </a:ext>
                  </a:extLst>
                </a:gridCol>
                <a:gridCol w="848150">
                  <a:extLst>
                    <a:ext uri="{9D8B030D-6E8A-4147-A177-3AD203B41FA5}">
                      <a16:colId xmlns:a16="http://schemas.microsoft.com/office/drawing/2014/main" val="2587011979"/>
                    </a:ext>
                  </a:extLst>
                </a:gridCol>
                <a:gridCol w="1213507">
                  <a:extLst>
                    <a:ext uri="{9D8B030D-6E8A-4147-A177-3AD203B41FA5}">
                      <a16:colId xmlns:a16="http://schemas.microsoft.com/office/drawing/2014/main" val="2541586359"/>
                    </a:ext>
                  </a:extLst>
                </a:gridCol>
                <a:gridCol w="1135216">
                  <a:extLst>
                    <a:ext uri="{9D8B030D-6E8A-4147-A177-3AD203B41FA5}">
                      <a16:colId xmlns:a16="http://schemas.microsoft.com/office/drawing/2014/main" val="749948608"/>
                    </a:ext>
                  </a:extLst>
                </a:gridCol>
              </a:tblGrid>
              <a:tr h="228136">
                <a:tc>
                  <a:txBody>
                    <a:bodyPr/>
                    <a:lstStyle/>
                    <a:p>
                      <a:pPr algn="ctr" fontAlgn="b"/>
                      <a:r>
                        <a:rPr lang="en-US" sz="1100" b="1" i="0" u="none" strike="noStrike" dirty="0">
                          <a:solidFill>
                            <a:srgbClr val="FFFFFF"/>
                          </a:solidFill>
                          <a:effectLst/>
                          <a:latin typeface="Calibri" panose="020F0502020204030204" pitchFamily="34" charset="0"/>
                        </a:rPr>
                        <a:t>Electric Conductivity (mS/cm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100" b="1" i="0" u="none" strike="noStrike">
                          <a:solidFill>
                            <a:srgbClr val="FFFFFF"/>
                          </a:solidFill>
                          <a:effectLst/>
                          <a:latin typeface="Calibri" panose="020F0502020204030204" pitchFamily="34" charset="0"/>
                        </a:rPr>
                        <a:t>ph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100" b="1" i="0" u="none" strike="noStrike">
                          <a:solidFill>
                            <a:srgbClr val="FFFFFF"/>
                          </a:solidFill>
                          <a:effectLst/>
                          <a:latin typeface="Calibri" panose="020F0502020204030204" pitchFamily="34" charset="0"/>
                        </a:rPr>
                        <a:t>TDS (ppm)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100" b="1" i="0" u="none" strike="noStrike">
                          <a:solidFill>
                            <a:srgbClr val="FFFFFF"/>
                          </a:solidFill>
                          <a:effectLst/>
                          <a:latin typeface="Calibri" panose="020F0502020204030204" pitchFamily="34" charset="0"/>
                        </a:rPr>
                        <a:t>Temperature (C)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100" b="1" i="0" u="none" strike="noStrike">
                          <a:solidFill>
                            <a:srgbClr val="FFFFFF"/>
                          </a:solidFill>
                          <a:effectLst/>
                          <a:latin typeface="Calibri" panose="020F0502020204030204" pitchFamily="34" charset="0"/>
                        </a:rPr>
                        <a:t>Turbidity (ntu)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778243139"/>
                  </a:ext>
                </a:extLst>
              </a:tr>
              <a:tr h="212167">
                <a:tc>
                  <a:txBody>
                    <a:bodyPr/>
                    <a:lstStyle/>
                    <a:p>
                      <a:pPr algn="ctr" fontAlgn="b"/>
                      <a:r>
                        <a:rPr lang="en-US" sz="1100" b="0" i="0" u="none" strike="noStrike">
                          <a:solidFill>
                            <a:srgbClr val="000000"/>
                          </a:solidFill>
                          <a:effectLst/>
                          <a:latin typeface="Calibri" panose="020F0502020204030204" pitchFamily="34" charset="0"/>
                        </a:rPr>
                        <a:t>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7.16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161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25.44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44973308"/>
                  </a:ext>
                </a:extLst>
              </a:tr>
              <a:tr h="228136">
                <a:tc>
                  <a:txBody>
                    <a:bodyPr/>
                    <a:lstStyle/>
                    <a:p>
                      <a:pPr algn="ctr" fontAlgn="b"/>
                      <a:r>
                        <a:rPr lang="en-US" sz="1100" b="0" i="0" u="none" strike="noStrike">
                          <a:solidFill>
                            <a:srgbClr val="000000"/>
                          </a:solidFill>
                          <a:effectLst/>
                          <a:latin typeface="Calibri" panose="020F0502020204030204" pitchFamily="34" charset="0"/>
                        </a:rPr>
                        <a:t>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25.56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197.51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6679993"/>
                  </a:ext>
                </a:extLst>
              </a:tr>
              <a:tr h="228136">
                <a:tc>
                  <a:txBody>
                    <a:bodyPr/>
                    <a:lstStyle/>
                    <a:p>
                      <a:pPr algn="ctr" fontAlgn="b"/>
                      <a:r>
                        <a:rPr lang="en-US" sz="1100" b="0" i="0" u="none" strike="noStrike">
                          <a:solidFill>
                            <a:srgbClr val="000000"/>
                          </a:solidFill>
                          <a:effectLst/>
                          <a:latin typeface="Calibri" panose="020F0502020204030204" pitchFamily="34" charset="0"/>
                        </a:rPr>
                        <a:t>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6.95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25.25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18366713"/>
                  </a:ext>
                </a:extLst>
              </a:tr>
              <a:tr h="228136">
                <a:tc>
                  <a:txBody>
                    <a:bodyPr/>
                    <a:lstStyle/>
                    <a:p>
                      <a:pPr algn="ctr" fontAlgn="b"/>
                      <a:r>
                        <a:rPr lang="en-US" sz="1100" b="0" i="0" u="none" strike="noStrike">
                          <a:solidFill>
                            <a:srgbClr val="000000"/>
                          </a:solidFill>
                          <a:effectLst/>
                          <a:latin typeface="Calibri" panose="020F0502020204030204" pitchFamily="34" charset="0"/>
                        </a:rPr>
                        <a:t>7.98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5586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5551143"/>
                  </a:ext>
                </a:extLst>
              </a:tr>
              <a:tr h="228136">
                <a:tc>
                  <a:txBody>
                    <a:bodyPr/>
                    <a:lstStyle/>
                    <a:p>
                      <a:pPr algn="ctr" fontAlgn="b"/>
                      <a:r>
                        <a:rPr lang="en-US" sz="1100" b="0" i="0" u="none" strike="noStrike">
                          <a:solidFill>
                            <a:srgbClr val="000000"/>
                          </a:solidFill>
                          <a:effectLst/>
                          <a:latin typeface="Calibri" panose="020F0502020204030204" pitchFamily="34" charset="0"/>
                        </a:rPr>
                        <a:t>0.31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5.83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218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27.06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3.77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50599135"/>
                  </a:ext>
                </a:extLst>
              </a:tr>
              <a:tr h="228136">
                <a:tc>
                  <a:txBody>
                    <a:bodyPr/>
                    <a:lstStyle/>
                    <a:p>
                      <a:pPr algn="ctr" fontAlgn="b"/>
                      <a:r>
                        <a:rPr lang="en-US" sz="1100" b="0" i="0" u="none" strike="noStrike">
                          <a:solidFill>
                            <a:srgbClr val="000000"/>
                          </a:solidFill>
                          <a:effectLst/>
                          <a:latin typeface="Calibri" panose="020F0502020204030204" pitchFamily="34" charset="0"/>
                        </a:rPr>
                        <a:t>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27.19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5009353"/>
                  </a:ext>
                </a:extLst>
              </a:tr>
              <a:tr h="228136">
                <a:tc>
                  <a:txBody>
                    <a:bodyPr/>
                    <a:lstStyle/>
                    <a:p>
                      <a:pPr algn="ctr" fontAlgn="b"/>
                      <a:r>
                        <a:rPr lang="en-US" sz="1100" b="0" i="0" u="none" strike="noStrike">
                          <a:solidFill>
                            <a:srgbClr val="000000"/>
                          </a:solidFill>
                          <a:effectLst/>
                          <a:latin typeface="Calibri" panose="020F0502020204030204" pitchFamily="34" charset="0"/>
                        </a:rPr>
                        <a:t>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6.82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169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25.69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20193504"/>
                  </a:ext>
                </a:extLst>
              </a:tr>
              <a:tr h="228136">
                <a:tc>
                  <a:txBody>
                    <a:bodyPr/>
                    <a:lstStyle/>
                    <a:p>
                      <a:pPr algn="ctr" fontAlgn="b"/>
                      <a:r>
                        <a:rPr lang="en-US" sz="1100" b="0" i="0" u="none" strike="noStrike">
                          <a:solidFill>
                            <a:srgbClr val="000000"/>
                          </a:solidFill>
                          <a:effectLst/>
                          <a:latin typeface="Calibri" panose="020F0502020204030204" pitchFamily="34" charset="0"/>
                        </a:rPr>
                        <a:t>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28.69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622328"/>
                  </a:ext>
                </a:extLst>
              </a:tr>
              <a:tr h="228136">
                <a:tc>
                  <a:txBody>
                    <a:bodyPr/>
                    <a:lstStyle/>
                    <a:p>
                      <a:pPr algn="ctr" fontAlgn="b"/>
                      <a:r>
                        <a:rPr lang="en-US" sz="1100" b="0" i="0" u="none" strike="noStrike">
                          <a:solidFill>
                            <a:srgbClr val="000000"/>
                          </a:solidFill>
                          <a:effectLst/>
                          <a:latin typeface="Calibri" panose="020F0502020204030204" pitchFamily="34" charset="0"/>
                        </a:rPr>
                        <a:t>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6.79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28.19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81661228"/>
                  </a:ext>
                </a:extLst>
              </a:tr>
            </a:tbl>
          </a:graphicData>
        </a:graphic>
      </p:graphicFrame>
    </p:spTree>
    <p:extLst>
      <p:ext uri="{BB962C8B-B14F-4D97-AF65-F5344CB8AC3E}">
        <p14:creationId xmlns:p14="http://schemas.microsoft.com/office/powerpoint/2010/main" val="564718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207975" y="638261"/>
            <a:ext cx="6983876" cy="1711842"/>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5904178" y="681181"/>
            <a:ext cx="6344093" cy="1754326"/>
          </a:xfrm>
          <a:prstGeom prst="rect">
            <a:avLst/>
          </a:prstGeom>
          <a:noFill/>
        </p:spPr>
        <p:txBody>
          <a:bodyPr wrap="square" rtlCol="0" anchor="ctr">
            <a:spAutoFit/>
          </a:bodyPr>
          <a:lstStyle/>
          <a:p>
            <a:r>
              <a:rPr lang="en-US" altLang="ko-KR" sz="3600" dirty="0">
                <a:solidFill>
                  <a:schemeClr val="bg1"/>
                </a:solidFill>
                <a:cs typeface="Arial" pitchFamily="34" charset="0"/>
              </a:rPr>
              <a:t>PREDICT THE POSSIBLE RISK OF EXPOSING TO CKDu</a:t>
            </a:r>
            <a:endParaRPr lang="ko-KR" altLang="en-US" sz="36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207975" y="2244060"/>
            <a:ext cx="6344016" cy="2369880"/>
          </a:xfrm>
          <a:prstGeom prst="rect">
            <a:avLst/>
          </a:prstGeom>
          <a:noFill/>
        </p:spPr>
        <p:txBody>
          <a:bodyPr wrap="square" rtlCol="0" anchor="ctr">
            <a:spAutoFit/>
          </a:bodyPr>
          <a:lstStyle/>
          <a:p>
            <a:r>
              <a:rPr lang="en-US" altLang="ko-KR" sz="3600" dirty="0">
                <a:solidFill>
                  <a:schemeClr val="accent1">
                    <a:lumMod val="75000"/>
                  </a:schemeClr>
                </a:solidFill>
                <a:cs typeface="Arial" pitchFamily="34" charset="0"/>
              </a:rPr>
              <a:t>IT16168800</a:t>
            </a:r>
          </a:p>
          <a:p>
            <a:r>
              <a:rPr lang="en-US" altLang="ko-KR" sz="3600" dirty="0">
                <a:solidFill>
                  <a:schemeClr val="accent1">
                    <a:lumMod val="75000"/>
                  </a:schemeClr>
                </a:solidFill>
                <a:cs typeface="Arial" pitchFamily="34" charset="0"/>
              </a:rPr>
              <a:t>GUNARATHNA PMSSB</a:t>
            </a:r>
          </a:p>
          <a:p>
            <a:r>
              <a:rPr lang="en-US" sz="2000" dirty="0"/>
              <a:t>BSc (Hons) in IT Specialization in Software Engineering</a:t>
            </a:r>
          </a:p>
          <a:p>
            <a:endParaRPr lang="ko-KR" altLang="en-US" sz="3600" dirty="0">
              <a:solidFill>
                <a:schemeClr val="accent1">
                  <a:lumMod val="75000"/>
                </a:schemeClr>
              </a:solidFill>
              <a:cs typeface="Arial" pitchFamily="34" charset="0"/>
            </a:endParaRPr>
          </a:p>
        </p:txBody>
      </p:sp>
      <p:pic>
        <p:nvPicPr>
          <p:cNvPr id="11" name="Picture 10" descr="A picture containing drawing, light, food&#10;&#10;Description automatically generated">
            <a:extLst>
              <a:ext uri="{FF2B5EF4-FFF2-40B4-BE49-F238E27FC236}">
                <a16:creationId xmlns:a16="http://schemas.microsoft.com/office/drawing/2014/main" id="{E5689055-5E66-FF45-A041-46780403CD7E}"/>
              </a:ext>
            </a:extLst>
          </p:cNvPr>
          <p:cNvPicPr>
            <a:picLocks noChangeAspect="1"/>
          </p:cNvPicPr>
          <p:nvPr/>
        </p:nvPicPr>
        <p:blipFill>
          <a:blip r:embed="rId2"/>
          <a:stretch>
            <a:fillRect/>
          </a:stretch>
        </p:blipFill>
        <p:spPr>
          <a:xfrm>
            <a:off x="8626" y="6202144"/>
            <a:ext cx="2743200" cy="540790"/>
          </a:xfrm>
          <a:prstGeom prst="rect">
            <a:avLst/>
          </a:prstGeom>
        </p:spPr>
      </p:pic>
      <p:sp>
        <p:nvSpPr>
          <p:cNvPr id="12" name="Rectangle 11">
            <a:extLst>
              <a:ext uri="{FF2B5EF4-FFF2-40B4-BE49-F238E27FC236}">
                <a16:creationId xmlns:a16="http://schemas.microsoft.com/office/drawing/2014/main" id="{0247A8D8-D8FA-EB41-8CAF-07E0E42310BE}"/>
              </a:ext>
            </a:extLst>
          </p:cNvPr>
          <p:cNvSpPr/>
          <p:nvPr/>
        </p:nvSpPr>
        <p:spPr>
          <a:xfrm>
            <a:off x="3258879" y="657360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IT16168800   |   P.M</a:t>
            </a:r>
            <a:r>
              <a:rPr lang="en-US" b="1" dirty="0">
                <a:latin typeface="Times New Roman" panose="02020603050405020304" pitchFamily="18" charset="0"/>
                <a:ea typeface="MS Mincho" panose="02020609040205080304" pitchFamily="49" charset="-128"/>
              </a:rPr>
              <a:t>.S.S.B.Gunarathna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13" name="TextBox 12">
            <a:extLst>
              <a:ext uri="{FF2B5EF4-FFF2-40B4-BE49-F238E27FC236}">
                <a16:creationId xmlns:a16="http://schemas.microsoft.com/office/drawing/2014/main" id="{029E59D7-9D4A-7841-956E-CA321F9CADC0}"/>
              </a:ext>
            </a:extLst>
          </p:cNvPr>
          <p:cNvSpPr txBox="1"/>
          <p:nvPr/>
        </p:nvSpPr>
        <p:spPr>
          <a:xfrm>
            <a:off x="9955623" y="645830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pic>
        <p:nvPicPr>
          <p:cNvPr id="17" name="Picture 16" descr="A person smiling for the camera&#10;&#10;Description automatically generated">
            <a:extLst>
              <a:ext uri="{FF2B5EF4-FFF2-40B4-BE49-F238E27FC236}">
                <a16:creationId xmlns:a16="http://schemas.microsoft.com/office/drawing/2014/main" id="{359D6B61-E977-EE45-BCEC-7F390E234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3609" y="638261"/>
            <a:ext cx="1879103" cy="25054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08546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1B5F65F7-C4BF-3941-A3AE-E870C6F8023E}"/>
              </a:ext>
            </a:extLst>
          </p:cNvPr>
          <p:cNvSpPr txBox="1">
            <a:spLocks/>
          </p:cNvSpPr>
          <p:nvPr/>
        </p:nvSpPr>
        <p:spPr>
          <a:xfrm>
            <a:off x="835493" y="1453879"/>
            <a:ext cx="10363200" cy="442140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According to recent estimates over 55% of population relies on ground water resources.</a:t>
            </a:r>
          </a:p>
          <a:p>
            <a:endParaRPr lang="en-GB"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sz="2000" dirty="0">
                <a:solidFill>
                  <a:schemeClr val="tx1"/>
                </a:solidFill>
                <a:latin typeface="Times New Roman" panose="02020603050405020304" pitchFamily="18" charset="0"/>
                <a:cs typeface="Times New Roman" panose="02020603050405020304" pitchFamily="18" charset="0"/>
              </a:rPr>
              <a:t>Prevalence of CKDu is 15.1–22.9% in some Sri Lankan districts.</a:t>
            </a:r>
          </a:p>
          <a:p>
            <a:endParaRPr lang="en-GB" sz="20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dirty="0">
                <a:solidFill>
                  <a:schemeClr val="tx1"/>
                </a:solidFill>
                <a:latin typeface="Times New Roman" panose="02020603050405020304" pitchFamily="18" charset="0"/>
                <a:cs typeface="Times New Roman" panose="02020603050405020304" pitchFamily="18" charset="0"/>
              </a:rPr>
              <a:t>It is plausible that CKDu is multifactorial but one of the major cause is the parameter levels of water.</a:t>
            </a:r>
          </a:p>
          <a:p>
            <a:endParaRPr lang="en-GB" sz="20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No device has created to detect if there is a risk of CKDu based on water quality parameters.</a:t>
            </a:r>
          </a:p>
          <a:p>
            <a:pPr marL="285750" indent="-285750">
              <a:buFont typeface="Arial" panose="020B0604020202020204" pitchFamily="34" charset="0"/>
              <a:buChar char="•"/>
            </a:pPr>
            <a:endParaRPr lang="en-GB"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Lack of smart app to predict the quality of ground water and risk of water borne diseases due to water quality has created the research gap</a:t>
            </a:r>
            <a:endParaRPr lang="en-GB"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GB"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lvl="1"/>
            <a:r>
              <a:rPr lang="en-US" sz="2000" dirty="0"/>
              <a:t>.</a:t>
            </a:r>
          </a:p>
          <a:p>
            <a:pPr marL="285750" indent="-285750">
              <a:buFont typeface="Arial" panose="020B0604020202020204" pitchFamily="34" charset="0"/>
              <a:buChar char="•"/>
            </a:pPr>
            <a:endParaRPr lang="en-GB" sz="20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Picture 5" descr="A picture containing drawing, light, food&#10;&#10;Description automatically generated">
            <a:extLst>
              <a:ext uri="{FF2B5EF4-FFF2-40B4-BE49-F238E27FC236}">
                <a16:creationId xmlns:a16="http://schemas.microsoft.com/office/drawing/2014/main" id="{2807EA95-2717-3B49-BAA7-F02F4291A47C}"/>
              </a:ext>
            </a:extLst>
          </p:cNvPr>
          <p:cNvPicPr>
            <a:picLocks noChangeAspect="1"/>
          </p:cNvPicPr>
          <p:nvPr/>
        </p:nvPicPr>
        <p:blipFill>
          <a:blip r:embed="rId2"/>
          <a:stretch>
            <a:fillRect/>
          </a:stretch>
        </p:blipFill>
        <p:spPr>
          <a:xfrm>
            <a:off x="8626" y="6307247"/>
            <a:ext cx="2743200" cy="540790"/>
          </a:xfrm>
          <a:prstGeom prst="rect">
            <a:avLst/>
          </a:prstGeom>
        </p:spPr>
      </p:pic>
      <p:sp>
        <p:nvSpPr>
          <p:cNvPr id="6" name="TextBox 5">
            <a:extLst>
              <a:ext uri="{FF2B5EF4-FFF2-40B4-BE49-F238E27FC236}">
                <a16:creationId xmlns:a16="http://schemas.microsoft.com/office/drawing/2014/main" id="{77877C9A-66B6-4442-9B11-506477FD67F8}"/>
              </a:ext>
            </a:extLst>
          </p:cNvPr>
          <p:cNvSpPr txBox="1"/>
          <p:nvPr/>
        </p:nvSpPr>
        <p:spPr>
          <a:xfrm>
            <a:off x="9955623" y="6426779"/>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
        <p:nvSpPr>
          <p:cNvPr id="7" name="Text Placeholder 5">
            <a:extLst>
              <a:ext uri="{FF2B5EF4-FFF2-40B4-BE49-F238E27FC236}">
                <a16:creationId xmlns:a16="http://schemas.microsoft.com/office/drawing/2014/main" id="{AA80E46E-D045-6740-A3AD-0A68CE82B1C3}"/>
              </a:ext>
            </a:extLst>
          </p:cNvPr>
          <p:cNvSpPr txBox="1">
            <a:spLocks/>
          </p:cNvSpPr>
          <p:nvPr/>
        </p:nvSpPr>
        <p:spPr>
          <a:xfrm>
            <a:off x="835493" y="61889"/>
            <a:ext cx="1036320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accent3">
                    <a:lumMod val="75000"/>
                  </a:schemeClr>
                </a:solidFill>
              </a:rPr>
              <a:t>BACKGROUND &amp; RESEARCH GAP</a:t>
            </a:r>
          </a:p>
        </p:txBody>
      </p:sp>
      <p:sp>
        <p:nvSpPr>
          <p:cNvPr id="9" name="Rectangle 8">
            <a:extLst>
              <a:ext uri="{FF2B5EF4-FFF2-40B4-BE49-F238E27FC236}">
                <a16:creationId xmlns:a16="http://schemas.microsoft.com/office/drawing/2014/main" id="{14E8FFDA-8841-F84A-BC00-12EACBE9BC98}"/>
              </a:ext>
            </a:extLst>
          </p:cNvPr>
          <p:cNvSpPr/>
          <p:nvPr/>
        </p:nvSpPr>
        <p:spPr>
          <a:xfrm>
            <a:off x="3258879" y="657360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IT16168800   |   P.M</a:t>
            </a:r>
            <a:r>
              <a:rPr lang="en-US" b="1" dirty="0">
                <a:latin typeface="Times New Roman" panose="02020603050405020304" pitchFamily="18" charset="0"/>
                <a:ea typeface="MS Mincho" panose="02020609040205080304" pitchFamily="49" charset="-128"/>
              </a:rPr>
              <a:t>.S.S.B.Gunarathna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Tree>
    <p:extLst>
      <p:ext uri="{BB962C8B-B14F-4D97-AF65-F5344CB8AC3E}">
        <p14:creationId xmlns:p14="http://schemas.microsoft.com/office/powerpoint/2010/main" val="23130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ADE7FB19-DDCB-5C47-991D-E9CF12DA3BE7}"/>
              </a:ext>
            </a:extLst>
          </p:cNvPr>
          <p:cNvSpPr txBox="1">
            <a:spLocks/>
          </p:cNvSpPr>
          <p:nvPr/>
        </p:nvSpPr>
        <p:spPr>
          <a:xfrm>
            <a:off x="673447" y="1928812"/>
            <a:ext cx="10363200" cy="150018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GB" sz="1800" b="1" dirty="0">
              <a:solidFill>
                <a:schemeClr val="tx1"/>
              </a:solidFill>
              <a:latin typeface="Times New Roman" panose="02020603050405020304" pitchFamily="18" charset="0"/>
              <a:ea typeface="SimSun" panose="02010600030101010101" pitchFamily="2" charset="-122"/>
            </a:endParaRPr>
          </a:p>
        </p:txBody>
      </p:sp>
      <p:sp>
        <p:nvSpPr>
          <p:cNvPr id="8" name="Text Placeholder 5">
            <a:extLst>
              <a:ext uri="{FF2B5EF4-FFF2-40B4-BE49-F238E27FC236}">
                <a16:creationId xmlns:a16="http://schemas.microsoft.com/office/drawing/2014/main" id="{6EC911FA-0F9C-C846-9110-7D2675B70606}"/>
              </a:ext>
            </a:extLst>
          </p:cNvPr>
          <p:cNvSpPr txBox="1">
            <a:spLocks/>
          </p:cNvSpPr>
          <p:nvPr/>
        </p:nvSpPr>
        <p:spPr>
          <a:xfrm>
            <a:off x="835493" y="61889"/>
            <a:ext cx="1036320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bg1"/>
                </a:solidFill>
              </a:rPr>
              <a:t>RESEARCH QUESTION</a:t>
            </a:r>
          </a:p>
        </p:txBody>
      </p:sp>
      <p:pic>
        <p:nvPicPr>
          <p:cNvPr id="9" name="Picture 5" descr="A picture containing drawing, light, food&#10;&#10;Description automatically generated">
            <a:extLst>
              <a:ext uri="{FF2B5EF4-FFF2-40B4-BE49-F238E27FC236}">
                <a16:creationId xmlns:a16="http://schemas.microsoft.com/office/drawing/2014/main" id="{66911D85-B29B-194F-BA61-954087D2D830}"/>
              </a:ext>
            </a:extLst>
          </p:cNvPr>
          <p:cNvPicPr>
            <a:picLocks noChangeAspect="1"/>
          </p:cNvPicPr>
          <p:nvPr/>
        </p:nvPicPr>
        <p:blipFill>
          <a:blip r:embed="rId2"/>
          <a:stretch>
            <a:fillRect/>
          </a:stretch>
        </p:blipFill>
        <p:spPr>
          <a:xfrm>
            <a:off x="8626" y="6307247"/>
            <a:ext cx="2743200" cy="540790"/>
          </a:xfrm>
          <a:prstGeom prst="rect">
            <a:avLst/>
          </a:prstGeom>
        </p:spPr>
      </p:pic>
      <p:sp>
        <p:nvSpPr>
          <p:cNvPr id="10" name="TextBox 9">
            <a:extLst>
              <a:ext uri="{FF2B5EF4-FFF2-40B4-BE49-F238E27FC236}">
                <a16:creationId xmlns:a16="http://schemas.microsoft.com/office/drawing/2014/main" id="{E1D30CD2-ECC3-0544-BE54-267585B547AC}"/>
              </a:ext>
            </a:extLst>
          </p:cNvPr>
          <p:cNvSpPr txBox="1"/>
          <p:nvPr/>
        </p:nvSpPr>
        <p:spPr>
          <a:xfrm>
            <a:off x="9955623" y="6426779"/>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
        <p:nvSpPr>
          <p:cNvPr id="11" name="Rectangle 10">
            <a:extLst>
              <a:ext uri="{FF2B5EF4-FFF2-40B4-BE49-F238E27FC236}">
                <a16:creationId xmlns:a16="http://schemas.microsoft.com/office/drawing/2014/main" id="{E5A3E133-D5B2-6B46-818B-BBC6CC90C064}"/>
              </a:ext>
            </a:extLst>
          </p:cNvPr>
          <p:cNvSpPr/>
          <p:nvPr/>
        </p:nvSpPr>
        <p:spPr>
          <a:xfrm>
            <a:off x="3258879" y="657360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IT16168800   |   P.M</a:t>
            </a:r>
            <a:r>
              <a:rPr lang="en-US" b="1" dirty="0">
                <a:latin typeface="Times New Roman" panose="02020603050405020304" pitchFamily="18" charset="0"/>
                <a:ea typeface="MS Mincho" panose="02020609040205080304" pitchFamily="49" charset="-128"/>
              </a:rPr>
              <a:t>.S.S.B.Gunarathna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2" name="TextBox 1">
            <a:extLst>
              <a:ext uri="{FF2B5EF4-FFF2-40B4-BE49-F238E27FC236}">
                <a16:creationId xmlns:a16="http://schemas.microsoft.com/office/drawing/2014/main" id="{596D1A28-26D5-224A-8B2D-F1D566AF3CFE}"/>
              </a:ext>
            </a:extLst>
          </p:cNvPr>
          <p:cNvSpPr txBox="1"/>
          <p:nvPr/>
        </p:nvSpPr>
        <p:spPr>
          <a:xfrm>
            <a:off x="977462" y="2293313"/>
            <a:ext cx="11077071" cy="707886"/>
          </a:xfrm>
          <a:prstGeom prst="rect">
            <a:avLst/>
          </a:prstGeom>
          <a:noFill/>
        </p:spPr>
        <p:txBody>
          <a:bodyPr wrap="none" rtlCol="0">
            <a:spAutoFit/>
          </a:bodyPr>
          <a:lstStyle/>
          <a:p>
            <a:r>
              <a:rPr lang="en-LK" sz="2000" b="1" dirty="0">
                <a:solidFill>
                  <a:schemeClr val="bg1"/>
                </a:solidFill>
              </a:rPr>
              <a:t>How to create the smart app to predict the risk of exposing to the CKDu using supervised</a:t>
            </a:r>
          </a:p>
          <a:p>
            <a:r>
              <a:rPr lang="en-GB" sz="2000" b="1" dirty="0">
                <a:solidFill>
                  <a:schemeClr val="bg1"/>
                </a:solidFill>
              </a:rPr>
              <a:t>L</a:t>
            </a:r>
            <a:r>
              <a:rPr lang="en-LK" sz="2000" b="1" dirty="0">
                <a:solidFill>
                  <a:schemeClr val="bg1"/>
                </a:solidFill>
              </a:rPr>
              <a:t>earning.</a:t>
            </a:r>
          </a:p>
        </p:txBody>
      </p:sp>
    </p:spTree>
    <p:extLst>
      <p:ext uri="{BB962C8B-B14F-4D97-AF65-F5344CB8AC3E}">
        <p14:creationId xmlns:p14="http://schemas.microsoft.com/office/powerpoint/2010/main" val="1750873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329FDDB6-F9D4-C844-9C1D-B05FBD669B39}"/>
              </a:ext>
            </a:extLst>
          </p:cNvPr>
          <p:cNvSpPr txBox="1">
            <a:spLocks/>
          </p:cNvSpPr>
          <p:nvPr/>
        </p:nvSpPr>
        <p:spPr>
          <a:xfrm>
            <a:off x="673447" y="1928812"/>
            <a:ext cx="10363200" cy="150018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tx1"/>
                </a:solidFill>
                <a:effectLst/>
                <a:ea typeface="Calibri" panose="020F0502020204030204" pitchFamily="34" charset="0"/>
              </a:rPr>
              <a:t>The main objective of this component is to predict the possible risk of exposing to CKDu based on the water quality parameters.</a:t>
            </a:r>
            <a:endParaRPr lang="en-US" sz="1800" dirty="0">
              <a:solidFill>
                <a:schemeClr val="tx1"/>
              </a:solidFill>
            </a:endParaRPr>
          </a:p>
          <a:p>
            <a:pPr marL="285750" indent="-285750">
              <a:buFont typeface="Arial" panose="020B0604020202020204" pitchFamily="34" charset="0"/>
              <a:buChar char="•"/>
            </a:pPr>
            <a:endParaRPr lang="en-GB" sz="1800" b="1" dirty="0">
              <a:solidFill>
                <a:schemeClr val="tx1"/>
              </a:solidFill>
              <a:latin typeface="Times New Roman" panose="02020603050405020304" pitchFamily="18" charset="0"/>
              <a:ea typeface="SimSun" panose="02010600030101010101" pitchFamily="2" charset="-122"/>
            </a:endParaRPr>
          </a:p>
        </p:txBody>
      </p:sp>
      <p:sp>
        <p:nvSpPr>
          <p:cNvPr id="7" name="Text Placeholder 5">
            <a:extLst>
              <a:ext uri="{FF2B5EF4-FFF2-40B4-BE49-F238E27FC236}">
                <a16:creationId xmlns:a16="http://schemas.microsoft.com/office/drawing/2014/main" id="{D57CC2D9-4451-B04A-9FF4-E916F967A519}"/>
              </a:ext>
            </a:extLst>
          </p:cNvPr>
          <p:cNvSpPr txBox="1">
            <a:spLocks/>
          </p:cNvSpPr>
          <p:nvPr/>
        </p:nvSpPr>
        <p:spPr>
          <a:xfrm>
            <a:off x="835493" y="61889"/>
            <a:ext cx="1036320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accent3">
                    <a:lumMod val="75000"/>
                  </a:schemeClr>
                </a:solidFill>
              </a:rPr>
              <a:t>RESEARCH OBJECTIVES</a:t>
            </a:r>
          </a:p>
        </p:txBody>
      </p:sp>
      <p:sp>
        <p:nvSpPr>
          <p:cNvPr id="8" name="Title 1">
            <a:extLst>
              <a:ext uri="{FF2B5EF4-FFF2-40B4-BE49-F238E27FC236}">
                <a16:creationId xmlns:a16="http://schemas.microsoft.com/office/drawing/2014/main" id="{A6225A6A-3712-AE41-A077-9909CAB88368}"/>
              </a:ext>
            </a:extLst>
          </p:cNvPr>
          <p:cNvSpPr txBox="1">
            <a:spLocks/>
          </p:cNvSpPr>
          <p:nvPr/>
        </p:nvSpPr>
        <p:spPr>
          <a:xfrm>
            <a:off x="578381" y="1351919"/>
            <a:ext cx="2080127" cy="7427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9pPr>
          </a:lstStyle>
          <a:p>
            <a:pPr algn="ctr"/>
            <a:r>
              <a:rPr lang="en-US" sz="2000" b="1" dirty="0">
                <a:solidFill>
                  <a:schemeClr val="tx2"/>
                </a:solidFill>
                <a:latin typeface="Times New Roman"/>
              </a:rPr>
              <a:t>Main Objective</a:t>
            </a:r>
            <a:endParaRPr lang="en-US" sz="2000" dirty="0">
              <a:solidFill>
                <a:schemeClr val="tx2"/>
              </a:solidFill>
            </a:endParaRPr>
          </a:p>
        </p:txBody>
      </p:sp>
      <p:sp>
        <p:nvSpPr>
          <p:cNvPr id="9" name="Title 1">
            <a:extLst>
              <a:ext uri="{FF2B5EF4-FFF2-40B4-BE49-F238E27FC236}">
                <a16:creationId xmlns:a16="http://schemas.microsoft.com/office/drawing/2014/main" id="{6EFAFEFF-0D3F-6443-ADBC-EF029AE5E706}"/>
              </a:ext>
            </a:extLst>
          </p:cNvPr>
          <p:cNvSpPr txBox="1">
            <a:spLocks/>
          </p:cNvSpPr>
          <p:nvPr/>
        </p:nvSpPr>
        <p:spPr>
          <a:xfrm>
            <a:off x="508432" y="3162392"/>
            <a:ext cx="2243394" cy="7427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Helvetica Neue"/>
                <a:ea typeface="Helvetica Neue"/>
                <a:cs typeface="Helvetica Neue"/>
                <a:sym typeface="Helvetica Neue"/>
              </a:defRPr>
            </a:lvl9pPr>
          </a:lstStyle>
          <a:p>
            <a:pPr algn="ctr"/>
            <a:r>
              <a:rPr lang="en-US" sz="2000" b="1" dirty="0">
                <a:solidFill>
                  <a:schemeClr val="tx2"/>
                </a:solidFill>
                <a:latin typeface="Times New Roman"/>
              </a:rPr>
              <a:t>Specific Objective</a:t>
            </a:r>
            <a:endParaRPr lang="en-US" sz="2000" dirty="0">
              <a:solidFill>
                <a:schemeClr val="tx2"/>
              </a:solidFill>
            </a:endParaRPr>
          </a:p>
        </p:txBody>
      </p:sp>
      <p:sp>
        <p:nvSpPr>
          <p:cNvPr id="10" name="TextBox 9">
            <a:extLst>
              <a:ext uri="{FF2B5EF4-FFF2-40B4-BE49-F238E27FC236}">
                <a16:creationId xmlns:a16="http://schemas.microsoft.com/office/drawing/2014/main" id="{A747CCCC-1B09-2F42-A427-52FD546EEC53}"/>
              </a:ext>
            </a:extLst>
          </p:cNvPr>
          <p:cNvSpPr txBox="1"/>
          <p:nvPr/>
        </p:nvSpPr>
        <p:spPr>
          <a:xfrm>
            <a:off x="673446" y="4005893"/>
            <a:ext cx="9942001" cy="1754326"/>
          </a:xfrm>
          <a:prstGeom prst="rect">
            <a:avLst/>
          </a:prstGeom>
          <a:noFill/>
        </p:spPr>
        <p:txBody>
          <a:bodyPr wrap="square">
            <a:spAutoFit/>
          </a:bodyPr>
          <a:lstStyle/>
          <a:p>
            <a:pPr marL="285750" indent="-285750">
              <a:buFont typeface="Arial" panose="020B0604020202020204" pitchFamily="34" charset="0"/>
              <a:buChar char="•"/>
            </a:pPr>
            <a:r>
              <a:rPr lang="en-US" dirty="0"/>
              <a:t>Identifying and training multiple mathematical models to identify the best model based on its performance.</a:t>
            </a:r>
          </a:p>
          <a:p>
            <a:pPr marL="285750" indent="-285750">
              <a:buFont typeface="Arial" panose="020B0604020202020204" pitchFamily="34" charset="0"/>
              <a:buChar char="•"/>
            </a:pPr>
            <a:r>
              <a:rPr lang="en-US" dirty="0"/>
              <a:t>Predicting the possible risk of exposing to CKDu based on the location and sample water quality parameters.</a:t>
            </a:r>
          </a:p>
          <a:p>
            <a:pPr marL="285750" indent="-285750">
              <a:buFont typeface="Arial" panose="020B0604020202020204" pitchFamily="34" charset="0"/>
              <a:buChar char="•"/>
            </a:pPr>
            <a:r>
              <a:rPr lang="en-US" dirty="0"/>
              <a:t>Visualize the results to the users.</a:t>
            </a:r>
          </a:p>
          <a:p>
            <a:pPr marL="285750" indent="-285750">
              <a:buFont typeface="Arial" panose="020B0604020202020204" pitchFamily="34" charset="0"/>
              <a:buChar char="•"/>
            </a:pPr>
            <a:endParaRPr lang="en-US" dirty="0"/>
          </a:p>
        </p:txBody>
      </p:sp>
      <p:pic>
        <p:nvPicPr>
          <p:cNvPr id="11" name="Picture 10" descr="A picture containing drawing, light, food&#10;&#10;Description automatically generated">
            <a:extLst>
              <a:ext uri="{FF2B5EF4-FFF2-40B4-BE49-F238E27FC236}">
                <a16:creationId xmlns:a16="http://schemas.microsoft.com/office/drawing/2014/main" id="{92AC3831-3FC7-4646-B93F-B3F035E19883}"/>
              </a:ext>
            </a:extLst>
          </p:cNvPr>
          <p:cNvPicPr>
            <a:picLocks noChangeAspect="1"/>
          </p:cNvPicPr>
          <p:nvPr/>
        </p:nvPicPr>
        <p:blipFill>
          <a:blip r:embed="rId2"/>
          <a:stretch>
            <a:fillRect/>
          </a:stretch>
        </p:blipFill>
        <p:spPr>
          <a:xfrm>
            <a:off x="8626" y="6202144"/>
            <a:ext cx="2743200" cy="540790"/>
          </a:xfrm>
          <a:prstGeom prst="rect">
            <a:avLst/>
          </a:prstGeom>
        </p:spPr>
      </p:pic>
      <p:sp>
        <p:nvSpPr>
          <p:cNvPr id="12" name="Rectangle 11">
            <a:extLst>
              <a:ext uri="{FF2B5EF4-FFF2-40B4-BE49-F238E27FC236}">
                <a16:creationId xmlns:a16="http://schemas.microsoft.com/office/drawing/2014/main" id="{15AF2775-E6EE-5C43-9746-12E1256F2A7E}"/>
              </a:ext>
            </a:extLst>
          </p:cNvPr>
          <p:cNvSpPr/>
          <p:nvPr/>
        </p:nvSpPr>
        <p:spPr>
          <a:xfrm>
            <a:off x="3258879" y="657360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IT16168800   |   P.M</a:t>
            </a:r>
            <a:r>
              <a:rPr lang="en-US" b="1" dirty="0">
                <a:latin typeface="Times New Roman" panose="02020603050405020304" pitchFamily="18" charset="0"/>
                <a:ea typeface="MS Mincho" panose="02020609040205080304" pitchFamily="49" charset="-128"/>
              </a:rPr>
              <a:t>.S.S.B.Gunarathna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13" name="TextBox 12">
            <a:extLst>
              <a:ext uri="{FF2B5EF4-FFF2-40B4-BE49-F238E27FC236}">
                <a16:creationId xmlns:a16="http://schemas.microsoft.com/office/drawing/2014/main" id="{099DFFE2-3296-B443-9B1F-94033316A4AA}"/>
              </a:ext>
            </a:extLst>
          </p:cNvPr>
          <p:cNvSpPr txBox="1"/>
          <p:nvPr/>
        </p:nvSpPr>
        <p:spPr>
          <a:xfrm>
            <a:off x="9955623" y="645830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32737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5">
            <a:extLst>
              <a:ext uri="{FF2B5EF4-FFF2-40B4-BE49-F238E27FC236}">
                <a16:creationId xmlns:a16="http://schemas.microsoft.com/office/drawing/2014/main" id="{E180D835-6297-AD4E-B3CA-847BA0FBFFE0}"/>
              </a:ext>
            </a:extLst>
          </p:cNvPr>
          <p:cNvSpPr txBox="1">
            <a:spLocks/>
          </p:cNvSpPr>
          <p:nvPr/>
        </p:nvSpPr>
        <p:spPr>
          <a:xfrm>
            <a:off x="3045368" y="2043663"/>
            <a:ext cx="6105194" cy="203105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5800" b="1" kern="1200" dirty="0">
                <a:solidFill>
                  <a:srgbClr val="FFFFFF"/>
                </a:solidFill>
                <a:latin typeface="+mj-lt"/>
                <a:ea typeface="+mj-ea"/>
                <a:cs typeface="+mj-cs"/>
              </a:rPr>
              <a:t>METHODOLOGY</a:t>
            </a:r>
          </a:p>
        </p:txBody>
      </p:sp>
    </p:spTree>
    <p:extLst>
      <p:ext uri="{BB962C8B-B14F-4D97-AF65-F5344CB8AC3E}">
        <p14:creationId xmlns:p14="http://schemas.microsoft.com/office/powerpoint/2010/main" val="775417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B1F6A3-BFE6-472C-ABA1-B675814782BB}"/>
              </a:ext>
            </a:extLst>
          </p:cNvPr>
          <p:cNvSpPr>
            <a:spLocks noGrp="1"/>
          </p:cNvSpPr>
          <p:nvPr>
            <p:ph type="body" sz="quarter" idx="10"/>
          </p:nvPr>
        </p:nvSpPr>
        <p:spPr>
          <a:xfrm>
            <a:off x="768626" y="299754"/>
            <a:ext cx="11128100" cy="376108"/>
          </a:xfrm>
        </p:spPr>
        <p:txBody>
          <a:bodyPr/>
          <a:lstStyle/>
          <a:p>
            <a:r>
              <a:rPr lang="en-US" sz="4000" dirty="0"/>
              <a:t>Flow Diagram</a:t>
            </a:r>
          </a:p>
        </p:txBody>
      </p:sp>
      <p:grpSp>
        <p:nvGrpSpPr>
          <p:cNvPr id="3" name="Group 2">
            <a:extLst>
              <a:ext uri="{FF2B5EF4-FFF2-40B4-BE49-F238E27FC236}">
                <a16:creationId xmlns:a16="http://schemas.microsoft.com/office/drawing/2014/main" id="{1805A90A-25EE-481A-8E99-98954AC2340C}"/>
              </a:ext>
            </a:extLst>
          </p:cNvPr>
          <p:cNvGrpSpPr/>
          <p:nvPr/>
        </p:nvGrpSpPr>
        <p:grpSpPr>
          <a:xfrm>
            <a:off x="577945" y="1093973"/>
            <a:ext cx="4107160" cy="553998"/>
            <a:chOff x="670711" y="2298796"/>
            <a:chExt cx="4107160" cy="553998"/>
          </a:xfrm>
          <a:effectLst>
            <a:glow rad="63500">
              <a:schemeClr val="accent1">
                <a:satMod val="175000"/>
                <a:alpha val="40000"/>
              </a:schemeClr>
            </a:glow>
          </a:effectLst>
        </p:grpSpPr>
        <p:sp>
          <p:nvSpPr>
            <p:cNvPr id="4" name="Rounded Rectangle 4">
              <a:extLst>
                <a:ext uri="{FF2B5EF4-FFF2-40B4-BE49-F238E27FC236}">
                  <a16:creationId xmlns:a16="http://schemas.microsoft.com/office/drawing/2014/main" id="{32C4414B-E44D-4562-8EA5-FB665681AF4B}"/>
                </a:ext>
              </a:extLst>
            </p:cNvPr>
            <p:cNvSpPr/>
            <p:nvPr/>
          </p:nvSpPr>
          <p:spPr>
            <a:xfrm rot="5400000">
              <a:off x="2477350" y="526067"/>
              <a:ext cx="493882"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TextBox 4">
              <a:extLst>
                <a:ext uri="{FF2B5EF4-FFF2-40B4-BE49-F238E27FC236}">
                  <a16:creationId xmlns:a16="http://schemas.microsoft.com/office/drawing/2014/main" id="{7C982341-ACFD-43C3-A56C-6977E41743DE}"/>
                </a:ext>
              </a:extLst>
            </p:cNvPr>
            <p:cNvSpPr txBox="1"/>
            <p:nvPr/>
          </p:nvSpPr>
          <p:spPr>
            <a:xfrm>
              <a:off x="1510174" y="2298796"/>
              <a:ext cx="2417564" cy="553998"/>
            </a:xfrm>
            <a:prstGeom prst="rect">
              <a:avLst/>
            </a:prstGeom>
            <a:noFill/>
          </p:spPr>
          <p:txBody>
            <a:bodyPr wrap="square" rtlCol="0">
              <a:spAutoFit/>
            </a:bodyPr>
            <a:lstStyle/>
            <a:p>
              <a:r>
                <a:rPr lang="en-US" altLang="ko-KR" sz="1500" b="1" dirty="0">
                  <a:solidFill>
                    <a:schemeClr val="tx1">
                      <a:lumMod val="75000"/>
                      <a:lumOff val="25000"/>
                    </a:schemeClr>
                  </a:solidFill>
                  <a:cs typeface="Arial" pitchFamily="34" charset="0"/>
                </a:rPr>
                <a:t>Gather data from water sample using IoT device</a:t>
              </a:r>
              <a:endParaRPr lang="ko-KR" altLang="en-US" sz="15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AE562D2B-44BC-456C-A823-0C0834D930ED}"/>
              </a:ext>
            </a:extLst>
          </p:cNvPr>
          <p:cNvGrpSpPr/>
          <p:nvPr/>
        </p:nvGrpSpPr>
        <p:grpSpPr>
          <a:xfrm>
            <a:off x="6070973" y="1072972"/>
            <a:ext cx="4107160" cy="553998"/>
            <a:chOff x="670711" y="2298796"/>
            <a:chExt cx="4107160" cy="553998"/>
          </a:xfrm>
          <a:effectLst>
            <a:glow rad="63500">
              <a:schemeClr val="accent1">
                <a:satMod val="175000"/>
                <a:alpha val="40000"/>
              </a:schemeClr>
            </a:glow>
          </a:effectLst>
        </p:grpSpPr>
        <p:sp>
          <p:nvSpPr>
            <p:cNvPr id="7" name="Rounded Rectangle 4">
              <a:extLst>
                <a:ext uri="{FF2B5EF4-FFF2-40B4-BE49-F238E27FC236}">
                  <a16:creationId xmlns:a16="http://schemas.microsoft.com/office/drawing/2014/main" id="{0FBCE0CE-E6A2-4E40-99D2-C8705AF8788C}"/>
                </a:ext>
              </a:extLst>
            </p:cNvPr>
            <p:cNvSpPr/>
            <p:nvPr/>
          </p:nvSpPr>
          <p:spPr>
            <a:xfrm rot="5400000">
              <a:off x="2477350" y="526067"/>
              <a:ext cx="493882"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TextBox 7">
              <a:extLst>
                <a:ext uri="{FF2B5EF4-FFF2-40B4-BE49-F238E27FC236}">
                  <a16:creationId xmlns:a16="http://schemas.microsoft.com/office/drawing/2014/main" id="{22DFFEB2-6554-4F0D-A189-D096671D37B6}"/>
                </a:ext>
              </a:extLst>
            </p:cNvPr>
            <p:cNvSpPr txBox="1"/>
            <p:nvPr/>
          </p:nvSpPr>
          <p:spPr>
            <a:xfrm>
              <a:off x="1510174" y="2298796"/>
              <a:ext cx="2417564" cy="553998"/>
            </a:xfrm>
            <a:prstGeom prst="rect">
              <a:avLst/>
            </a:prstGeom>
            <a:noFill/>
          </p:spPr>
          <p:txBody>
            <a:bodyPr wrap="square" rtlCol="0">
              <a:spAutoFit/>
            </a:bodyPr>
            <a:lstStyle/>
            <a:p>
              <a:pPr algn="ctr"/>
              <a:r>
                <a:rPr lang="en-US" altLang="ko-KR" sz="1500" b="1" dirty="0">
                  <a:solidFill>
                    <a:schemeClr val="tx1">
                      <a:lumMod val="75000"/>
                      <a:lumOff val="25000"/>
                    </a:schemeClr>
                  </a:solidFill>
                  <a:cs typeface="Arial" pitchFamily="34" charset="0"/>
                </a:rPr>
                <a:t>Transfer data to cloud wirelessly</a:t>
              </a:r>
              <a:endParaRPr lang="ko-KR" altLang="en-US" sz="1500" b="1" dirty="0">
                <a:solidFill>
                  <a:schemeClr val="tx1">
                    <a:lumMod val="75000"/>
                    <a:lumOff val="25000"/>
                  </a:schemeClr>
                </a:solidFill>
                <a:cs typeface="Arial" pitchFamily="34" charset="0"/>
              </a:endParaRPr>
            </a:p>
          </p:txBody>
        </p:sp>
      </p:grpSp>
      <p:sp>
        <p:nvSpPr>
          <p:cNvPr id="9" name="Rectangle 23">
            <a:extLst>
              <a:ext uri="{FF2B5EF4-FFF2-40B4-BE49-F238E27FC236}">
                <a16:creationId xmlns:a16="http://schemas.microsoft.com/office/drawing/2014/main" id="{BD40F70F-D839-4F7F-9D72-62C0171BB1FD}"/>
              </a:ext>
            </a:extLst>
          </p:cNvPr>
          <p:cNvSpPr/>
          <p:nvPr/>
        </p:nvSpPr>
        <p:spPr>
          <a:xfrm>
            <a:off x="9437188" y="440901"/>
            <a:ext cx="1244064" cy="595868"/>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BFC88422-27F2-4AA8-9D3E-BD55E474F06B}"/>
              </a:ext>
            </a:extLst>
          </p:cNvPr>
          <p:cNvGrpSpPr/>
          <p:nvPr/>
        </p:nvGrpSpPr>
        <p:grpSpPr>
          <a:xfrm>
            <a:off x="7561842" y="2484328"/>
            <a:ext cx="4107160" cy="553998"/>
            <a:chOff x="670711" y="2298796"/>
            <a:chExt cx="4107160" cy="553998"/>
          </a:xfrm>
          <a:effectLst>
            <a:glow rad="63500">
              <a:schemeClr val="accent1">
                <a:satMod val="175000"/>
                <a:alpha val="40000"/>
              </a:schemeClr>
            </a:glow>
          </a:effectLst>
        </p:grpSpPr>
        <p:sp>
          <p:nvSpPr>
            <p:cNvPr id="11" name="Rounded Rectangle 4">
              <a:extLst>
                <a:ext uri="{FF2B5EF4-FFF2-40B4-BE49-F238E27FC236}">
                  <a16:creationId xmlns:a16="http://schemas.microsoft.com/office/drawing/2014/main" id="{8A13E3A0-987D-4D38-B68C-C8D7CA14F174}"/>
                </a:ext>
              </a:extLst>
            </p:cNvPr>
            <p:cNvSpPr/>
            <p:nvPr/>
          </p:nvSpPr>
          <p:spPr>
            <a:xfrm rot="5400000">
              <a:off x="2477350" y="526067"/>
              <a:ext cx="493882"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TextBox 11">
              <a:extLst>
                <a:ext uri="{FF2B5EF4-FFF2-40B4-BE49-F238E27FC236}">
                  <a16:creationId xmlns:a16="http://schemas.microsoft.com/office/drawing/2014/main" id="{41431FDE-F5D6-441A-9E1F-A49A9004D01B}"/>
                </a:ext>
              </a:extLst>
            </p:cNvPr>
            <p:cNvSpPr txBox="1"/>
            <p:nvPr/>
          </p:nvSpPr>
          <p:spPr>
            <a:xfrm>
              <a:off x="1510174" y="2298796"/>
              <a:ext cx="2417564" cy="553998"/>
            </a:xfrm>
            <a:prstGeom prst="rect">
              <a:avLst/>
            </a:prstGeom>
            <a:noFill/>
          </p:spPr>
          <p:txBody>
            <a:bodyPr wrap="square" rtlCol="0">
              <a:spAutoFit/>
            </a:bodyPr>
            <a:lstStyle/>
            <a:p>
              <a:pPr algn="ctr"/>
              <a:r>
                <a:rPr lang="en-US" altLang="ko-KR" sz="1500" b="1" dirty="0">
                  <a:solidFill>
                    <a:schemeClr val="tx1">
                      <a:lumMod val="75000"/>
                      <a:lumOff val="25000"/>
                    </a:schemeClr>
                  </a:solidFill>
                  <a:cs typeface="Arial" pitchFamily="34" charset="0"/>
                </a:rPr>
                <a:t>Display raw data on dashboard</a:t>
              </a:r>
              <a:endParaRPr lang="ko-KR" altLang="en-US" sz="1500" b="1"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D6C47D3E-0603-4A97-9399-3BFC3D0C004E}"/>
              </a:ext>
            </a:extLst>
          </p:cNvPr>
          <p:cNvGrpSpPr/>
          <p:nvPr/>
        </p:nvGrpSpPr>
        <p:grpSpPr>
          <a:xfrm>
            <a:off x="2910329" y="2471075"/>
            <a:ext cx="4107160" cy="553998"/>
            <a:chOff x="670711" y="2298796"/>
            <a:chExt cx="4107160" cy="553998"/>
          </a:xfrm>
          <a:effectLst>
            <a:glow rad="63500">
              <a:schemeClr val="accent1">
                <a:satMod val="175000"/>
                <a:alpha val="40000"/>
              </a:schemeClr>
            </a:glow>
          </a:effectLst>
        </p:grpSpPr>
        <p:sp>
          <p:nvSpPr>
            <p:cNvPr id="14" name="Rounded Rectangle 4">
              <a:extLst>
                <a:ext uri="{FF2B5EF4-FFF2-40B4-BE49-F238E27FC236}">
                  <a16:creationId xmlns:a16="http://schemas.microsoft.com/office/drawing/2014/main" id="{C78D2D26-AF0D-47FF-AF60-E4299A7C23E4}"/>
                </a:ext>
              </a:extLst>
            </p:cNvPr>
            <p:cNvSpPr/>
            <p:nvPr/>
          </p:nvSpPr>
          <p:spPr>
            <a:xfrm rot="5400000">
              <a:off x="2477350" y="526067"/>
              <a:ext cx="493882"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TextBox 14">
              <a:extLst>
                <a:ext uri="{FF2B5EF4-FFF2-40B4-BE49-F238E27FC236}">
                  <a16:creationId xmlns:a16="http://schemas.microsoft.com/office/drawing/2014/main" id="{876C983E-BA9B-4A2C-9B82-283B29BA3876}"/>
                </a:ext>
              </a:extLst>
            </p:cNvPr>
            <p:cNvSpPr txBox="1"/>
            <p:nvPr/>
          </p:nvSpPr>
          <p:spPr>
            <a:xfrm>
              <a:off x="1510174" y="2298796"/>
              <a:ext cx="2417564" cy="553998"/>
            </a:xfrm>
            <a:prstGeom prst="rect">
              <a:avLst/>
            </a:prstGeom>
            <a:noFill/>
          </p:spPr>
          <p:txBody>
            <a:bodyPr wrap="square" rtlCol="0">
              <a:spAutoFit/>
            </a:bodyPr>
            <a:lstStyle/>
            <a:p>
              <a:pPr algn="ctr"/>
              <a:r>
                <a:rPr lang="en-US" altLang="ko-KR" sz="1500" b="1" dirty="0">
                  <a:solidFill>
                    <a:schemeClr val="tx1">
                      <a:lumMod val="75000"/>
                      <a:lumOff val="25000"/>
                    </a:schemeClr>
                  </a:solidFill>
                  <a:cs typeface="Arial" pitchFamily="34" charset="0"/>
                </a:rPr>
                <a:t>Store data to the database</a:t>
              </a:r>
              <a:endParaRPr lang="ko-KR" altLang="en-US" sz="1500" b="1" dirty="0">
                <a:solidFill>
                  <a:schemeClr val="tx1">
                    <a:lumMod val="75000"/>
                    <a:lumOff val="25000"/>
                  </a:schemeClr>
                </a:solidFill>
                <a:cs typeface="Arial" pitchFamily="34" charset="0"/>
              </a:endParaRPr>
            </a:p>
          </p:txBody>
        </p:sp>
      </p:grpSp>
      <p:sp>
        <p:nvSpPr>
          <p:cNvPr id="16" name="Rectangle 18">
            <a:extLst>
              <a:ext uri="{FF2B5EF4-FFF2-40B4-BE49-F238E27FC236}">
                <a16:creationId xmlns:a16="http://schemas.microsoft.com/office/drawing/2014/main" id="{9919C116-F75E-4E15-91C8-25C3DBEFCFEF}"/>
              </a:ext>
            </a:extLst>
          </p:cNvPr>
          <p:cNvSpPr/>
          <p:nvPr/>
        </p:nvSpPr>
        <p:spPr>
          <a:xfrm>
            <a:off x="11148814" y="2103346"/>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8" name="Picture 17">
            <a:extLst>
              <a:ext uri="{FF2B5EF4-FFF2-40B4-BE49-F238E27FC236}">
                <a16:creationId xmlns:a16="http://schemas.microsoft.com/office/drawing/2014/main" id="{3D5F304D-9DB9-40D0-85C4-280D9A754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630" y="2112066"/>
            <a:ext cx="381000" cy="381000"/>
          </a:xfrm>
          <a:prstGeom prst="rect">
            <a:avLst/>
          </a:prstGeom>
        </p:spPr>
      </p:pic>
      <p:pic>
        <p:nvPicPr>
          <p:cNvPr id="20" name="Picture 19">
            <a:extLst>
              <a:ext uri="{FF2B5EF4-FFF2-40B4-BE49-F238E27FC236}">
                <a16:creationId xmlns:a16="http://schemas.microsoft.com/office/drawing/2014/main" id="{16B3A51A-FCEF-4247-9DE4-2693F0C51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630" y="619954"/>
            <a:ext cx="476250" cy="476250"/>
          </a:xfrm>
          <a:prstGeom prst="rect">
            <a:avLst/>
          </a:prstGeom>
        </p:spPr>
      </p:pic>
      <p:grpSp>
        <p:nvGrpSpPr>
          <p:cNvPr id="21" name="Group 20">
            <a:extLst>
              <a:ext uri="{FF2B5EF4-FFF2-40B4-BE49-F238E27FC236}">
                <a16:creationId xmlns:a16="http://schemas.microsoft.com/office/drawing/2014/main" id="{D8978C0D-1D58-4E0D-B3C2-85876E9B835E}"/>
              </a:ext>
            </a:extLst>
          </p:cNvPr>
          <p:cNvGrpSpPr/>
          <p:nvPr/>
        </p:nvGrpSpPr>
        <p:grpSpPr>
          <a:xfrm>
            <a:off x="544816" y="3537877"/>
            <a:ext cx="4107160" cy="818740"/>
            <a:chOff x="670711" y="2298796"/>
            <a:chExt cx="4107160" cy="818740"/>
          </a:xfrm>
          <a:effectLst>
            <a:glow rad="63500">
              <a:schemeClr val="accent1">
                <a:satMod val="175000"/>
                <a:alpha val="40000"/>
              </a:schemeClr>
            </a:glow>
          </a:effectLst>
        </p:grpSpPr>
        <p:sp>
          <p:nvSpPr>
            <p:cNvPr id="22" name="Rounded Rectangle 4">
              <a:extLst>
                <a:ext uri="{FF2B5EF4-FFF2-40B4-BE49-F238E27FC236}">
                  <a16:creationId xmlns:a16="http://schemas.microsoft.com/office/drawing/2014/main" id="{42ED7792-76F5-462F-A1BC-894B965742A8}"/>
                </a:ext>
              </a:extLst>
            </p:cNvPr>
            <p:cNvSpPr/>
            <p:nvPr/>
          </p:nvSpPr>
          <p:spPr>
            <a:xfrm rot="5400000">
              <a:off x="2331876" y="671541"/>
              <a:ext cx="784830"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TextBox 22">
              <a:extLst>
                <a:ext uri="{FF2B5EF4-FFF2-40B4-BE49-F238E27FC236}">
                  <a16:creationId xmlns:a16="http://schemas.microsoft.com/office/drawing/2014/main" id="{C8C6933E-968E-4EA2-B0F0-9B9D3C037D53}"/>
                </a:ext>
              </a:extLst>
            </p:cNvPr>
            <p:cNvSpPr txBox="1"/>
            <p:nvPr/>
          </p:nvSpPr>
          <p:spPr>
            <a:xfrm>
              <a:off x="1165615" y="2298796"/>
              <a:ext cx="3169317" cy="784830"/>
            </a:xfrm>
            <a:prstGeom prst="rect">
              <a:avLst/>
            </a:prstGeom>
            <a:noFill/>
          </p:spPr>
          <p:txBody>
            <a:bodyPr wrap="square" rtlCol="0">
              <a:spAutoFit/>
            </a:bodyPr>
            <a:lstStyle/>
            <a:p>
              <a:pPr algn="ctr"/>
              <a:r>
                <a:rPr lang="en-US" altLang="ko-KR" sz="1500" b="1" dirty="0">
                  <a:solidFill>
                    <a:schemeClr val="tx1">
                      <a:lumMod val="75000"/>
                      <a:lumOff val="25000"/>
                    </a:schemeClr>
                  </a:solidFill>
                  <a:cs typeface="Arial" pitchFamily="34" charset="0"/>
                </a:rPr>
                <a:t>Implement relevant services to access data stored in database via neural networks</a:t>
              </a:r>
              <a:endParaRPr lang="ko-KR" altLang="en-US" sz="1500" b="1" dirty="0">
                <a:solidFill>
                  <a:schemeClr val="tx1">
                    <a:lumMod val="75000"/>
                    <a:lumOff val="25000"/>
                  </a:schemeClr>
                </a:solidFill>
                <a:cs typeface="Arial" pitchFamily="34" charset="0"/>
              </a:endParaRPr>
            </a:p>
          </p:txBody>
        </p:sp>
      </p:grpSp>
      <p:pic>
        <p:nvPicPr>
          <p:cNvPr id="25" name="Picture 24">
            <a:extLst>
              <a:ext uri="{FF2B5EF4-FFF2-40B4-BE49-F238E27FC236}">
                <a16:creationId xmlns:a16="http://schemas.microsoft.com/office/drawing/2014/main" id="{1949BEDA-47CB-4847-904E-7B92ABC28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951" y="3190460"/>
            <a:ext cx="376156" cy="376156"/>
          </a:xfrm>
          <a:prstGeom prst="rect">
            <a:avLst/>
          </a:prstGeom>
        </p:spPr>
      </p:pic>
      <p:grpSp>
        <p:nvGrpSpPr>
          <p:cNvPr id="26" name="Group 25">
            <a:extLst>
              <a:ext uri="{FF2B5EF4-FFF2-40B4-BE49-F238E27FC236}">
                <a16:creationId xmlns:a16="http://schemas.microsoft.com/office/drawing/2014/main" id="{4493CD0E-FAC5-4FF8-8278-7D79ED69AFE7}"/>
              </a:ext>
            </a:extLst>
          </p:cNvPr>
          <p:cNvGrpSpPr/>
          <p:nvPr/>
        </p:nvGrpSpPr>
        <p:grpSpPr>
          <a:xfrm>
            <a:off x="5911944" y="3670397"/>
            <a:ext cx="4107160" cy="553998"/>
            <a:chOff x="670711" y="2298796"/>
            <a:chExt cx="4107160" cy="553998"/>
          </a:xfrm>
          <a:effectLst>
            <a:glow rad="63500">
              <a:schemeClr val="accent1">
                <a:satMod val="175000"/>
                <a:alpha val="40000"/>
              </a:schemeClr>
            </a:glow>
          </a:effectLst>
        </p:grpSpPr>
        <p:sp>
          <p:nvSpPr>
            <p:cNvPr id="27" name="Rounded Rectangle 4">
              <a:extLst>
                <a:ext uri="{FF2B5EF4-FFF2-40B4-BE49-F238E27FC236}">
                  <a16:creationId xmlns:a16="http://schemas.microsoft.com/office/drawing/2014/main" id="{084ABC81-FAE2-4154-8BF0-7CE4516DFD65}"/>
                </a:ext>
              </a:extLst>
            </p:cNvPr>
            <p:cNvSpPr/>
            <p:nvPr/>
          </p:nvSpPr>
          <p:spPr>
            <a:xfrm rot="5400000">
              <a:off x="2477350" y="526067"/>
              <a:ext cx="493882"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8" name="TextBox 27">
              <a:extLst>
                <a:ext uri="{FF2B5EF4-FFF2-40B4-BE49-F238E27FC236}">
                  <a16:creationId xmlns:a16="http://schemas.microsoft.com/office/drawing/2014/main" id="{2E5BE702-C454-42E1-8779-1FC3F7C82992}"/>
                </a:ext>
              </a:extLst>
            </p:cNvPr>
            <p:cNvSpPr txBox="1"/>
            <p:nvPr/>
          </p:nvSpPr>
          <p:spPr>
            <a:xfrm>
              <a:off x="1510174" y="2298796"/>
              <a:ext cx="2417564" cy="553998"/>
            </a:xfrm>
            <a:prstGeom prst="rect">
              <a:avLst/>
            </a:prstGeom>
            <a:noFill/>
          </p:spPr>
          <p:txBody>
            <a:bodyPr wrap="square" rtlCol="0">
              <a:spAutoFit/>
            </a:bodyPr>
            <a:lstStyle/>
            <a:p>
              <a:pPr algn="ctr"/>
              <a:r>
                <a:rPr lang="en-US" altLang="ko-KR" sz="1500" b="1" dirty="0">
                  <a:solidFill>
                    <a:schemeClr val="tx1">
                      <a:lumMod val="75000"/>
                      <a:lumOff val="25000"/>
                    </a:schemeClr>
                  </a:solidFill>
                  <a:cs typeface="Arial" pitchFamily="34" charset="0"/>
                </a:rPr>
                <a:t>Obtain prediction of risk of water borne diseases</a:t>
              </a:r>
              <a:endParaRPr lang="ko-KR" altLang="en-US" sz="1500" b="1" dirty="0">
                <a:solidFill>
                  <a:schemeClr val="tx1">
                    <a:lumMod val="75000"/>
                    <a:lumOff val="25000"/>
                  </a:schemeClr>
                </a:solidFill>
                <a:cs typeface="Arial" pitchFamily="34" charset="0"/>
              </a:endParaRPr>
            </a:p>
          </p:txBody>
        </p:sp>
      </p:grpSp>
      <p:pic>
        <p:nvPicPr>
          <p:cNvPr id="30" name="Picture 29">
            <a:extLst>
              <a:ext uri="{FF2B5EF4-FFF2-40B4-BE49-F238E27FC236}">
                <a16:creationId xmlns:a16="http://schemas.microsoft.com/office/drawing/2014/main" id="{0062E340-7A82-4BD6-90A1-69AFF2D622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2127" y="3371020"/>
            <a:ext cx="299377" cy="299377"/>
          </a:xfrm>
          <a:prstGeom prst="rect">
            <a:avLst/>
          </a:prstGeom>
        </p:spPr>
      </p:pic>
      <p:grpSp>
        <p:nvGrpSpPr>
          <p:cNvPr id="31" name="Group 30">
            <a:extLst>
              <a:ext uri="{FF2B5EF4-FFF2-40B4-BE49-F238E27FC236}">
                <a16:creationId xmlns:a16="http://schemas.microsoft.com/office/drawing/2014/main" id="{230AD5A8-162E-4F46-AEB7-BC0277C6B858}"/>
              </a:ext>
            </a:extLst>
          </p:cNvPr>
          <p:cNvGrpSpPr/>
          <p:nvPr/>
        </p:nvGrpSpPr>
        <p:grpSpPr>
          <a:xfrm>
            <a:off x="789974" y="5823877"/>
            <a:ext cx="4107160" cy="553998"/>
            <a:chOff x="670711" y="2298796"/>
            <a:chExt cx="4107160" cy="553998"/>
          </a:xfrm>
          <a:effectLst>
            <a:glow rad="63500">
              <a:schemeClr val="accent1">
                <a:satMod val="175000"/>
                <a:alpha val="40000"/>
              </a:schemeClr>
            </a:glow>
          </a:effectLst>
        </p:grpSpPr>
        <p:sp>
          <p:nvSpPr>
            <p:cNvPr id="32" name="Rounded Rectangle 4">
              <a:extLst>
                <a:ext uri="{FF2B5EF4-FFF2-40B4-BE49-F238E27FC236}">
                  <a16:creationId xmlns:a16="http://schemas.microsoft.com/office/drawing/2014/main" id="{F8ECD20D-B90F-4D8B-AA91-584574B29790}"/>
                </a:ext>
              </a:extLst>
            </p:cNvPr>
            <p:cNvSpPr/>
            <p:nvPr/>
          </p:nvSpPr>
          <p:spPr>
            <a:xfrm rot="5400000">
              <a:off x="2477350" y="526067"/>
              <a:ext cx="493882"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TextBox 32">
              <a:extLst>
                <a:ext uri="{FF2B5EF4-FFF2-40B4-BE49-F238E27FC236}">
                  <a16:creationId xmlns:a16="http://schemas.microsoft.com/office/drawing/2014/main" id="{06DC330D-D861-48D4-89C3-044769538DA2}"/>
                </a:ext>
              </a:extLst>
            </p:cNvPr>
            <p:cNvSpPr txBox="1"/>
            <p:nvPr/>
          </p:nvSpPr>
          <p:spPr>
            <a:xfrm>
              <a:off x="1510174" y="2298796"/>
              <a:ext cx="2417564" cy="553998"/>
            </a:xfrm>
            <a:prstGeom prst="rect">
              <a:avLst/>
            </a:prstGeom>
            <a:noFill/>
          </p:spPr>
          <p:txBody>
            <a:bodyPr wrap="square" rtlCol="0">
              <a:spAutoFit/>
            </a:bodyPr>
            <a:lstStyle/>
            <a:p>
              <a:pPr algn="ctr"/>
              <a:r>
                <a:rPr lang="en-US" altLang="ko-KR" sz="1500" b="1" dirty="0">
                  <a:solidFill>
                    <a:schemeClr val="tx1">
                      <a:lumMod val="75000"/>
                      <a:lumOff val="25000"/>
                    </a:schemeClr>
                  </a:solidFill>
                  <a:cs typeface="Arial" pitchFamily="34" charset="0"/>
                </a:rPr>
                <a:t>Display results on dashboard</a:t>
              </a:r>
              <a:endParaRPr lang="ko-KR" altLang="en-US" sz="1500" b="1"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C114B98D-1561-40FB-8CDD-71FC2FF607BA}"/>
              </a:ext>
            </a:extLst>
          </p:cNvPr>
          <p:cNvGrpSpPr/>
          <p:nvPr/>
        </p:nvGrpSpPr>
        <p:grpSpPr>
          <a:xfrm>
            <a:off x="5892066" y="5810623"/>
            <a:ext cx="4107160" cy="553998"/>
            <a:chOff x="670711" y="2298796"/>
            <a:chExt cx="4107160" cy="553998"/>
          </a:xfrm>
          <a:effectLst>
            <a:glow rad="63500">
              <a:schemeClr val="accent1">
                <a:satMod val="175000"/>
                <a:alpha val="40000"/>
              </a:schemeClr>
            </a:glow>
          </a:effectLst>
        </p:grpSpPr>
        <p:sp>
          <p:nvSpPr>
            <p:cNvPr id="35" name="Rounded Rectangle 4">
              <a:extLst>
                <a:ext uri="{FF2B5EF4-FFF2-40B4-BE49-F238E27FC236}">
                  <a16:creationId xmlns:a16="http://schemas.microsoft.com/office/drawing/2014/main" id="{D4BD6EE5-9D8A-44F9-B0AF-79D454D8FE1A}"/>
                </a:ext>
              </a:extLst>
            </p:cNvPr>
            <p:cNvSpPr/>
            <p:nvPr/>
          </p:nvSpPr>
          <p:spPr>
            <a:xfrm rot="5400000">
              <a:off x="2477350" y="526067"/>
              <a:ext cx="493882"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TextBox 35">
              <a:extLst>
                <a:ext uri="{FF2B5EF4-FFF2-40B4-BE49-F238E27FC236}">
                  <a16:creationId xmlns:a16="http://schemas.microsoft.com/office/drawing/2014/main" id="{E02A71FB-7910-4A4F-80A8-627231450AD9}"/>
                </a:ext>
              </a:extLst>
            </p:cNvPr>
            <p:cNvSpPr txBox="1"/>
            <p:nvPr/>
          </p:nvSpPr>
          <p:spPr>
            <a:xfrm>
              <a:off x="1510174" y="2298796"/>
              <a:ext cx="2417564" cy="553998"/>
            </a:xfrm>
            <a:prstGeom prst="rect">
              <a:avLst/>
            </a:prstGeom>
            <a:noFill/>
          </p:spPr>
          <p:txBody>
            <a:bodyPr wrap="square" rtlCol="0">
              <a:spAutoFit/>
            </a:bodyPr>
            <a:lstStyle/>
            <a:p>
              <a:pPr algn="ctr"/>
              <a:r>
                <a:rPr lang="en-US" altLang="ko-KR" sz="1500" b="1" dirty="0">
                  <a:solidFill>
                    <a:schemeClr val="tx1">
                      <a:lumMod val="75000"/>
                      <a:lumOff val="25000"/>
                    </a:schemeClr>
                  </a:solidFill>
                  <a:cs typeface="Arial" pitchFamily="34" charset="0"/>
                </a:rPr>
                <a:t>Display results on mobile data</a:t>
              </a:r>
              <a:endParaRPr lang="ko-KR" altLang="en-US" sz="1500" b="1"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07DFCF48-BB40-4653-A615-7B0D1AC2D06B}"/>
              </a:ext>
            </a:extLst>
          </p:cNvPr>
          <p:cNvGrpSpPr/>
          <p:nvPr/>
        </p:nvGrpSpPr>
        <p:grpSpPr>
          <a:xfrm>
            <a:off x="5918572" y="4670936"/>
            <a:ext cx="4107160" cy="553998"/>
            <a:chOff x="670711" y="2298796"/>
            <a:chExt cx="4107160" cy="553998"/>
          </a:xfrm>
          <a:effectLst>
            <a:glow rad="63500">
              <a:schemeClr val="accent1">
                <a:satMod val="175000"/>
                <a:alpha val="40000"/>
              </a:schemeClr>
            </a:glow>
          </a:effectLst>
        </p:grpSpPr>
        <p:sp>
          <p:nvSpPr>
            <p:cNvPr id="38" name="Rounded Rectangle 4">
              <a:extLst>
                <a:ext uri="{FF2B5EF4-FFF2-40B4-BE49-F238E27FC236}">
                  <a16:creationId xmlns:a16="http://schemas.microsoft.com/office/drawing/2014/main" id="{4334F78B-0B31-42F3-94D0-9BB6D6C0C7EF}"/>
                </a:ext>
              </a:extLst>
            </p:cNvPr>
            <p:cNvSpPr/>
            <p:nvPr/>
          </p:nvSpPr>
          <p:spPr>
            <a:xfrm rot="5400000">
              <a:off x="2477350" y="526067"/>
              <a:ext cx="493882"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TextBox 38">
              <a:extLst>
                <a:ext uri="{FF2B5EF4-FFF2-40B4-BE49-F238E27FC236}">
                  <a16:creationId xmlns:a16="http://schemas.microsoft.com/office/drawing/2014/main" id="{442A42DC-4984-4F8D-9E1F-AB41F681ED05}"/>
                </a:ext>
              </a:extLst>
            </p:cNvPr>
            <p:cNvSpPr txBox="1"/>
            <p:nvPr/>
          </p:nvSpPr>
          <p:spPr>
            <a:xfrm>
              <a:off x="1510174" y="2298796"/>
              <a:ext cx="2417564" cy="553998"/>
            </a:xfrm>
            <a:prstGeom prst="rect">
              <a:avLst/>
            </a:prstGeom>
            <a:noFill/>
          </p:spPr>
          <p:txBody>
            <a:bodyPr wrap="square" rtlCol="0">
              <a:spAutoFit/>
            </a:bodyPr>
            <a:lstStyle/>
            <a:p>
              <a:pPr algn="ctr"/>
              <a:r>
                <a:rPr lang="en-US" altLang="ko-KR" sz="1500" b="1" dirty="0">
                  <a:solidFill>
                    <a:schemeClr val="tx1">
                      <a:lumMod val="75000"/>
                      <a:lumOff val="25000"/>
                    </a:schemeClr>
                  </a:solidFill>
                  <a:cs typeface="Arial" pitchFamily="34" charset="0"/>
                </a:rPr>
                <a:t>Store results to the database</a:t>
              </a:r>
              <a:endParaRPr lang="ko-KR" altLang="en-US" sz="1500" b="1" dirty="0">
                <a:solidFill>
                  <a:schemeClr val="tx1">
                    <a:lumMod val="75000"/>
                    <a:lumOff val="25000"/>
                  </a:schemeClr>
                </a:solidFill>
                <a:cs typeface="Arial" pitchFamily="34" charset="0"/>
              </a:endParaRPr>
            </a:p>
          </p:txBody>
        </p:sp>
      </p:grpSp>
      <p:pic>
        <p:nvPicPr>
          <p:cNvPr id="40" name="Picture 39">
            <a:extLst>
              <a:ext uri="{FF2B5EF4-FFF2-40B4-BE49-F238E27FC236}">
                <a16:creationId xmlns:a16="http://schemas.microsoft.com/office/drawing/2014/main" id="{B92483EF-7CB1-49AC-9665-984AAC71B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2" y="4318554"/>
            <a:ext cx="381000" cy="381000"/>
          </a:xfrm>
          <a:prstGeom prst="rect">
            <a:avLst/>
          </a:prstGeom>
        </p:spPr>
      </p:pic>
      <p:sp>
        <p:nvSpPr>
          <p:cNvPr id="41" name="Rounded Rectangle 7">
            <a:extLst>
              <a:ext uri="{FF2B5EF4-FFF2-40B4-BE49-F238E27FC236}">
                <a16:creationId xmlns:a16="http://schemas.microsoft.com/office/drawing/2014/main" id="{C8D0CD20-228A-455E-9E82-8386F68E0056}"/>
              </a:ext>
            </a:extLst>
          </p:cNvPr>
          <p:cNvSpPr/>
          <p:nvPr/>
        </p:nvSpPr>
        <p:spPr>
          <a:xfrm>
            <a:off x="9753274" y="5350216"/>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Rectangle 18">
            <a:extLst>
              <a:ext uri="{FF2B5EF4-FFF2-40B4-BE49-F238E27FC236}">
                <a16:creationId xmlns:a16="http://schemas.microsoft.com/office/drawing/2014/main" id="{63C96B6A-DD50-4D2A-A216-AF6AA3D0060B}"/>
              </a:ext>
            </a:extLst>
          </p:cNvPr>
          <p:cNvSpPr/>
          <p:nvPr/>
        </p:nvSpPr>
        <p:spPr>
          <a:xfrm>
            <a:off x="4542596" y="5409768"/>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Arrow: Right 44">
            <a:extLst>
              <a:ext uri="{FF2B5EF4-FFF2-40B4-BE49-F238E27FC236}">
                <a16:creationId xmlns:a16="http://schemas.microsoft.com/office/drawing/2014/main" id="{9C2D5815-BD81-40DA-BF95-6BD6429D8B11}"/>
              </a:ext>
            </a:extLst>
          </p:cNvPr>
          <p:cNvSpPr/>
          <p:nvPr/>
        </p:nvSpPr>
        <p:spPr>
          <a:xfrm>
            <a:off x="4788123" y="1300822"/>
            <a:ext cx="1130449" cy="156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0FD0A10-6134-45A7-9953-7F270DD92BF4}"/>
              </a:ext>
            </a:extLst>
          </p:cNvPr>
          <p:cNvSpPr/>
          <p:nvPr/>
        </p:nvSpPr>
        <p:spPr>
          <a:xfrm flipH="1">
            <a:off x="8038107" y="1626970"/>
            <a:ext cx="45719" cy="293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CE90168-D129-40C8-9E8C-0D5739D92626}"/>
              </a:ext>
            </a:extLst>
          </p:cNvPr>
          <p:cNvSpPr/>
          <p:nvPr/>
        </p:nvSpPr>
        <p:spPr>
          <a:xfrm>
            <a:off x="5911944" y="1920726"/>
            <a:ext cx="4223224" cy="69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Down 48">
            <a:extLst>
              <a:ext uri="{FF2B5EF4-FFF2-40B4-BE49-F238E27FC236}">
                <a16:creationId xmlns:a16="http://schemas.microsoft.com/office/drawing/2014/main" id="{A98C4EE5-3004-4292-BA27-42F19C2CAD73}"/>
              </a:ext>
            </a:extLst>
          </p:cNvPr>
          <p:cNvSpPr/>
          <p:nvPr/>
        </p:nvSpPr>
        <p:spPr>
          <a:xfrm>
            <a:off x="5865564" y="1920725"/>
            <a:ext cx="152401" cy="5437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Down 49">
            <a:extLst>
              <a:ext uri="{FF2B5EF4-FFF2-40B4-BE49-F238E27FC236}">
                <a16:creationId xmlns:a16="http://schemas.microsoft.com/office/drawing/2014/main" id="{7676C3DD-A1F7-4049-A5F6-89C1B855AFD2}"/>
              </a:ext>
            </a:extLst>
          </p:cNvPr>
          <p:cNvSpPr/>
          <p:nvPr/>
        </p:nvSpPr>
        <p:spPr>
          <a:xfrm>
            <a:off x="10020122" y="1927353"/>
            <a:ext cx="152401" cy="5437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Process 52">
            <a:extLst>
              <a:ext uri="{FF2B5EF4-FFF2-40B4-BE49-F238E27FC236}">
                <a16:creationId xmlns:a16="http://schemas.microsoft.com/office/drawing/2014/main" id="{70B57817-F81C-4FC8-BA52-27B5C324E420}"/>
              </a:ext>
            </a:extLst>
          </p:cNvPr>
          <p:cNvSpPr/>
          <p:nvPr/>
        </p:nvSpPr>
        <p:spPr>
          <a:xfrm>
            <a:off x="1563177" y="2719772"/>
            <a:ext cx="1280892" cy="631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E3C16090-E67C-4472-8D8D-DF042C091EB5}"/>
              </a:ext>
            </a:extLst>
          </p:cNvPr>
          <p:cNvSpPr/>
          <p:nvPr/>
        </p:nvSpPr>
        <p:spPr>
          <a:xfrm>
            <a:off x="1523421" y="2719772"/>
            <a:ext cx="119850" cy="784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BC81B252-DA94-47B3-A049-91CF060FEF23}"/>
              </a:ext>
            </a:extLst>
          </p:cNvPr>
          <p:cNvSpPr/>
          <p:nvPr/>
        </p:nvSpPr>
        <p:spPr>
          <a:xfrm>
            <a:off x="4788123" y="3935896"/>
            <a:ext cx="976573" cy="102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Down 55">
            <a:extLst>
              <a:ext uri="{FF2B5EF4-FFF2-40B4-BE49-F238E27FC236}">
                <a16:creationId xmlns:a16="http://schemas.microsoft.com/office/drawing/2014/main" id="{0D5FF7B1-0CBA-4452-AC6F-B4ECAE456E8A}"/>
              </a:ext>
            </a:extLst>
          </p:cNvPr>
          <p:cNvSpPr/>
          <p:nvPr/>
        </p:nvSpPr>
        <p:spPr>
          <a:xfrm>
            <a:off x="7792278" y="4224395"/>
            <a:ext cx="106018" cy="4542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Down 56">
            <a:extLst>
              <a:ext uri="{FF2B5EF4-FFF2-40B4-BE49-F238E27FC236}">
                <a16:creationId xmlns:a16="http://schemas.microsoft.com/office/drawing/2014/main" id="{40B8003B-2874-4464-BD76-04E8E7179E67}"/>
              </a:ext>
            </a:extLst>
          </p:cNvPr>
          <p:cNvSpPr/>
          <p:nvPr/>
        </p:nvSpPr>
        <p:spPr>
          <a:xfrm>
            <a:off x="7792278" y="5224934"/>
            <a:ext cx="106018" cy="5539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377F0C5-D83C-4742-9456-7897C4D3CDCF}"/>
              </a:ext>
            </a:extLst>
          </p:cNvPr>
          <p:cNvSpPr/>
          <p:nvPr/>
        </p:nvSpPr>
        <p:spPr>
          <a:xfrm>
            <a:off x="2844069" y="4929809"/>
            <a:ext cx="3021495" cy="59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35B902E8-6445-4818-8F94-5FABC9D4572A}"/>
              </a:ext>
            </a:extLst>
          </p:cNvPr>
          <p:cNvSpPr/>
          <p:nvPr/>
        </p:nvSpPr>
        <p:spPr>
          <a:xfrm>
            <a:off x="2817565" y="4929356"/>
            <a:ext cx="132578" cy="8812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4093874-0719-432C-AADF-FED960C4D964}"/>
              </a:ext>
            </a:extLst>
          </p:cNvPr>
          <p:cNvSpPr txBox="1"/>
          <p:nvPr/>
        </p:nvSpPr>
        <p:spPr>
          <a:xfrm>
            <a:off x="9715502" y="596099"/>
            <a:ext cx="740463" cy="369332"/>
          </a:xfrm>
          <a:prstGeom prst="rect">
            <a:avLst/>
          </a:prstGeom>
          <a:noFill/>
        </p:spPr>
        <p:txBody>
          <a:bodyPr wrap="square" rtlCol="0">
            <a:spAutoFit/>
          </a:bodyPr>
          <a:lstStyle/>
          <a:p>
            <a:r>
              <a:rPr lang="en-US" dirty="0">
                <a:solidFill>
                  <a:schemeClr val="bg1"/>
                </a:solidFill>
              </a:rPr>
              <a:t>AWS</a:t>
            </a:r>
          </a:p>
        </p:txBody>
      </p:sp>
      <p:sp>
        <p:nvSpPr>
          <p:cNvPr id="52" name="TextBox 51">
            <a:extLst>
              <a:ext uri="{FF2B5EF4-FFF2-40B4-BE49-F238E27FC236}">
                <a16:creationId xmlns:a16="http://schemas.microsoft.com/office/drawing/2014/main" id="{045FEDDE-1968-437B-8B83-1B5BF074B18C}"/>
              </a:ext>
            </a:extLst>
          </p:cNvPr>
          <p:cNvSpPr txBox="1"/>
          <p:nvPr/>
        </p:nvSpPr>
        <p:spPr>
          <a:xfrm>
            <a:off x="4585860" y="3189550"/>
            <a:ext cx="740463" cy="369332"/>
          </a:xfrm>
          <a:prstGeom prst="rect">
            <a:avLst/>
          </a:prstGeom>
          <a:noFill/>
        </p:spPr>
        <p:txBody>
          <a:bodyPr wrap="square" rtlCol="0">
            <a:spAutoFit/>
          </a:bodyPr>
          <a:lstStyle/>
          <a:p>
            <a:r>
              <a:rPr lang="en-US" dirty="0">
                <a:solidFill>
                  <a:schemeClr val="accent3">
                    <a:lumMod val="75000"/>
                  </a:schemeClr>
                </a:solidFill>
              </a:rPr>
              <a:t>API</a:t>
            </a:r>
          </a:p>
        </p:txBody>
      </p:sp>
      <p:sp>
        <p:nvSpPr>
          <p:cNvPr id="58" name="TextBox 57">
            <a:extLst>
              <a:ext uri="{FF2B5EF4-FFF2-40B4-BE49-F238E27FC236}">
                <a16:creationId xmlns:a16="http://schemas.microsoft.com/office/drawing/2014/main" id="{841E3751-A472-412F-BC92-77DBECC0100C}"/>
              </a:ext>
            </a:extLst>
          </p:cNvPr>
          <p:cNvSpPr txBox="1"/>
          <p:nvPr/>
        </p:nvSpPr>
        <p:spPr>
          <a:xfrm>
            <a:off x="8451452" y="3315446"/>
            <a:ext cx="1440245" cy="369332"/>
          </a:xfrm>
          <a:prstGeom prst="rect">
            <a:avLst/>
          </a:prstGeom>
          <a:noFill/>
        </p:spPr>
        <p:txBody>
          <a:bodyPr wrap="square" rtlCol="0">
            <a:spAutoFit/>
          </a:bodyPr>
          <a:lstStyle/>
          <a:p>
            <a:r>
              <a:rPr lang="en-US" dirty="0">
                <a:solidFill>
                  <a:schemeClr val="accent3">
                    <a:lumMod val="75000"/>
                  </a:schemeClr>
                </a:solidFill>
              </a:rPr>
              <a:t>ML MODEL</a:t>
            </a:r>
          </a:p>
        </p:txBody>
      </p:sp>
      <p:pic>
        <p:nvPicPr>
          <p:cNvPr id="61" name="Picture 60" descr="A picture containing drawing, light, food&#10;&#10;Description automatically generated">
            <a:extLst>
              <a:ext uri="{FF2B5EF4-FFF2-40B4-BE49-F238E27FC236}">
                <a16:creationId xmlns:a16="http://schemas.microsoft.com/office/drawing/2014/main" id="{67181666-6619-D346-ACEE-E6BACC270F5E}"/>
              </a:ext>
            </a:extLst>
          </p:cNvPr>
          <p:cNvPicPr>
            <a:picLocks noChangeAspect="1"/>
          </p:cNvPicPr>
          <p:nvPr/>
        </p:nvPicPr>
        <p:blipFill>
          <a:blip r:embed="rId6"/>
          <a:stretch>
            <a:fillRect/>
          </a:stretch>
        </p:blipFill>
        <p:spPr>
          <a:xfrm>
            <a:off x="8626" y="6317754"/>
            <a:ext cx="2743200" cy="540790"/>
          </a:xfrm>
          <a:prstGeom prst="rect">
            <a:avLst/>
          </a:prstGeom>
        </p:spPr>
      </p:pic>
      <p:sp>
        <p:nvSpPr>
          <p:cNvPr id="62" name="Rectangle 61">
            <a:extLst>
              <a:ext uri="{FF2B5EF4-FFF2-40B4-BE49-F238E27FC236}">
                <a16:creationId xmlns:a16="http://schemas.microsoft.com/office/drawing/2014/main" id="{92A40805-CBE5-6845-BE9B-5A0A5F13DF68}"/>
              </a:ext>
            </a:extLst>
          </p:cNvPr>
          <p:cNvSpPr/>
          <p:nvPr/>
        </p:nvSpPr>
        <p:spPr>
          <a:xfrm>
            <a:off x="3258879" y="668921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IT16168800   |   P.M</a:t>
            </a:r>
            <a:r>
              <a:rPr lang="en-US" b="1" dirty="0">
                <a:latin typeface="Times New Roman" panose="02020603050405020304" pitchFamily="18" charset="0"/>
                <a:ea typeface="MS Mincho" panose="02020609040205080304" pitchFamily="49" charset="-128"/>
              </a:rPr>
              <a:t>.S.S.B.Gunarathna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63" name="TextBox 62">
            <a:extLst>
              <a:ext uri="{FF2B5EF4-FFF2-40B4-BE49-F238E27FC236}">
                <a16:creationId xmlns:a16="http://schemas.microsoft.com/office/drawing/2014/main" id="{0EA80BEC-2AE6-A142-A2C9-F5554726884C}"/>
              </a:ext>
            </a:extLst>
          </p:cNvPr>
          <p:cNvSpPr txBox="1"/>
          <p:nvPr/>
        </p:nvSpPr>
        <p:spPr>
          <a:xfrm>
            <a:off x="9955623" y="657391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1255258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B4CAF2E-3AAA-ED48-AFA1-EEBA6E7258E0}"/>
              </a:ext>
            </a:extLst>
          </p:cNvPr>
          <p:cNvGraphicFramePr/>
          <p:nvPr>
            <p:extLst>
              <p:ext uri="{D42A27DB-BD31-4B8C-83A1-F6EECF244321}">
                <p14:modId xmlns:p14="http://schemas.microsoft.com/office/powerpoint/2010/main" val="2765396566"/>
              </p:ext>
            </p:extLst>
          </p:nvPr>
        </p:nvGraphicFramePr>
        <p:xfrm>
          <a:off x="2032000" y="719666"/>
          <a:ext cx="923622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drawing, light, food&#10;&#10;Description automatically generated">
            <a:extLst>
              <a:ext uri="{FF2B5EF4-FFF2-40B4-BE49-F238E27FC236}">
                <a16:creationId xmlns:a16="http://schemas.microsoft.com/office/drawing/2014/main" id="{2795B8E1-D32B-1A4F-8DDB-555A40A4B73B}"/>
              </a:ext>
            </a:extLst>
          </p:cNvPr>
          <p:cNvPicPr>
            <a:picLocks noChangeAspect="1"/>
          </p:cNvPicPr>
          <p:nvPr/>
        </p:nvPicPr>
        <p:blipFill>
          <a:blip r:embed="rId7"/>
          <a:stretch>
            <a:fillRect/>
          </a:stretch>
        </p:blipFill>
        <p:spPr>
          <a:xfrm>
            <a:off x="8626" y="6202144"/>
            <a:ext cx="2743200" cy="540790"/>
          </a:xfrm>
          <a:prstGeom prst="rect">
            <a:avLst/>
          </a:prstGeom>
        </p:spPr>
      </p:pic>
      <p:sp>
        <p:nvSpPr>
          <p:cNvPr id="5" name="Rectangle 4">
            <a:extLst>
              <a:ext uri="{FF2B5EF4-FFF2-40B4-BE49-F238E27FC236}">
                <a16:creationId xmlns:a16="http://schemas.microsoft.com/office/drawing/2014/main" id="{7F009EED-038F-0C4E-A92D-B4DF515F6980}"/>
              </a:ext>
            </a:extLst>
          </p:cNvPr>
          <p:cNvSpPr/>
          <p:nvPr/>
        </p:nvSpPr>
        <p:spPr>
          <a:xfrm>
            <a:off x="3258879" y="657360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IT16168800   |   P.M</a:t>
            </a:r>
            <a:r>
              <a:rPr lang="en-US" b="1" dirty="0">
                <a:latin typeface="Times New Roman" panose="02020603050405020304" pitchFamily="18" charset="0"/>
                <a:ea typeface="MS Mincho" panose="02020609040205080304" pitchFamily="49" charset="-128"/>
              </a:rPr>
              <a:t>.S.S.B.Gunarathna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6" name="TextBox 5">
            <a:extLst>
              <a:ext uri="{FF2B5EF4-FFF2-40B4-BE49-F238E27FC236}">
                <a16:creationId xmlns:a16="http://schemas.microsoft.com/office/drawing/2014/main" id="{291934EC-E5CB-FC42-800A-E02ED0D5A4D5}"/>
              </a:ext>
            </a:extLst>
          </p:cNvPr>
          <p:cNvSpPr txBox="1"/>
          <p:nvPr/>
        </p:nvSpPr>
        <p:spPr>
          <a:xfrm>
            <a:off x="9955623" y="645830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379495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EBAA37F-DAA9-4E2F-A6F0-0F3B4198297C}"/>
              </a:ext>
            </a:extLst>
          </p:cNvPr>
          <p:cNvSpPr>
            <a:spLocks noGrp="1"/>
          </p:cNvSpPr>
          <p:nvPr>
            <p:ph type="body" sz="quarter" idx="10"/>
          </p:nvPr>
        </p:nvSpPr>
        <p:spPr/>
        <p:txBody>
          <a:bodyPr/>
          <a:lstStyle/>
          <a:p>
            <a:r>
              <a:rPr lang="en-US" sz="4400" dirty="0">
                <a:solidFill>
                  <a:srgbClr val="002060"/>
                </a:solidFill>
              </a:rPr>
              <a:t>ACHIEVEMENTS</a:t>
            </a:r>
          </a:p>
        </p:txBody>
      </p:sp>
      <p:graphicFrame>
        <p:nvGraphicFramePr>
          <p:cNvPr id="7" name="Table 7">
            <a:extLst>
              <a:ext uri="{FF2B5EF4-FFF2-40B4-BE49-F238E27FC236}">
                <a16:creationId xmlns:a16="http://schemas.microsoft.com/office/drawing/2014/main" id="{B1E550F5-19F3-4545-8D00-DDC2E80837DD}"/>
              </a:ext>
            </a:extLst>
          </p:cNvPr>
          <p:cNvGraphicFramePr>
            <a:graphicFrameLocks noGrp="1"/>
          </p:cNvGraphicFramePr>
          <p:nvPr>
            <p:extLst>
              <p:ext uri="{D42A27DB-BD31-4B8C-83A1-F6EECF244321}">
                <p14:modId xmlns:p14="http://schemas.microsoft.com/office/powerpoint/2010/main" val="4211446622"/>
              </p:ext>
            </p:extLst>
          </p:nvPr>
        </p:nvGraphicFramePr>
        <p:xfrm>
          <a:off x="2032000" y="1567805"/>
          <a:ext cx="8172174" cy="2977690"/>
        </p:xfrm>
        <a:graphic>
          <a:graphicData uri="http://schemas.openxmlformats.org/drawingml/2006/table">
            <a:tbl>
              <a:tblPr firstRow="1" bandRow="1">
                <a:tableStyleId>{5C22544A-7EE6-4342-B048-85BDC9FD1C3A}</a:tableStyleId>
              </a:tblPr>
              <a:tblGrid>
                <a:gridCol w="2724058">
                  <a:extLst>
                    <a:ext uri="{9D8B030D-6E8A-4147-A177-3AD203B41FA5}">
                      <a16:colId xmlns:a16="http://schemas.microsoft.com/office/drawing/2014/main" val="1344017236"/>
                    </a:ext>
                  </a:extLst>
                </a:gridCol>
                <a:gridCol w="2724058">
                  <a:extLst>
                    <a:ext uri="{9D8B030D-6E8A-4147-A177-3AD203B41FA5}">
                      <a16:colId xmlns:a16="http://schemas.microsoft.com/office/drawing/2014/main" val="2458650350"/>
                    </a:ext>
                  </a:extLst>
                </a:gridCol>
                <a:gridCol w="2724058">
                  <a:extLst>
                    <a:ext uri="{9D8B030D-6E8A-4147-A177-3AD203B41FA5}">
                      <a16:colId xmlns:a16="http://schemas.microsoft.com/office/drawing/2014/main" val="853041223"/>
                    </a:ext>
                  </a:extLst>
                </a:gridCol>
              </a:tblGrid>
              <a:tr h="595538">
                <a:tc>
                  <a:txBody>
                    <a:bodyPr/>
                    <a:lstStyle/>
                    <a:p>
                      <a:pPr algn="ctr"/>
                      <a:r>
                        <a:rPr lang="en-US" sz="1600" dirty="0">
                          <a:solidFill>
                            <a:schemeClr val="tx1"/>
                          </a:solidFill>
                        </a:rPr>
                        <a:t>Machine Learning Algorithm</a:t>
                      </a:r>
                    </a:p>
                  </a:txBody>
                  <a:tcPr/>
                </a:tc>
                <a:tc>
                  <a:txBody>
                    <a:bodyPr/>
                    <a:lstStyle/>
                    <a:p>
                      <a:pPr algn="ctr"/>
                      <a:r>
                        <a:rPr lang="en-US" sz="1600" dirty="0">
                          <a:solidFill>
                            <a:schemeClr val="tx1"/>
                          </a:solidFill>
                        </a:rPr>
                        <a:t>Accuracy</a:t>
                      </a:r>
                    </a:p>
                  </a:txBody>
                  <a:tcPr/>
                </a:tc>
                <a:tc>
                  <a:txBody>
                    <a:bodyPr/>
                    <a:lstStyle/>
                    <a:p>
                      <a:pPr algn="ctr"/>
                      <a:r>
                        <a:rPr lang="en-US" sz="1600" dirty="0">
                          <a:solidFill>
                            <a:schemeClr val="tx1"/>
                          </a:solidFill>
                        </a:rPr>
                        <a:t>Error Percentage</a:t>
                      </a:r>
                    </a:p>
                  </a:txBody>
                  <a:tcPr/>
                </a:tc>
                <a:extLst>
                  <a:ext uri="{0D108BD9-81ED-4DB2-BD59-A6C34878D82A}">
                    <a16:rowId xmlns:a16="http://schemas.microsoft.com/office/drawing/2014/main" val="915014686"/>
                  </a:ext>
                </a:extLst>
              </a:tr>
              <a:tr h="595538">
                <a:tc>
                  <a:txBody>
                    <a:bodyPr/>
                    <a:lstStyle/>
                    <a:p>
                      <a:pPr algn="ctr"/>
                      <a:r>
                        <a:rPr lang="en-US" sz="1600" dirty="0">
                          <a:solidFill>
                            <a:schemeClr val="tx1"/>
                          </a:solidFill>
                        </a:rPr>
                        <a:t>Random Forest Regression</a:t>
                      </a:r>
                    </a:p>
                  </a:txBody>
                  <a:tcPr/>
                </a:tc>
                <a:tc>
                  <a:txBody>
                    <a:bodyPr/>
                    <a:lstStyle/>
                    <a:p>
                      <a:pPr algn="ctr"/>
                      <a:r>
                        <a:rPr lang="en-US" sz="1600" dirty="0">
                          <a:solidFill>
                            <a:schemeClr val="tx1"/>
                          </a:solidFill>
                        </a:rPr>
                        <a:t>50.16</a:t>
                      </a:r>
                    </a:p>
                  </a:txBody>
                  <a:tcPr/>
                </a:tc>
                <a:tc>
                  <a:txBody>
                    <a:bodyPr/>
                    <a:lstStyle/>
                    <a:p>
                      <a:pPr algn="ctr"/>
                      <a:r>
                        <a:rPr lang="en-US" sz="1600" dirty="0">
                          <a:solidFill>
                            <a:schemeClr val="tx1"/>
                          </a:solidFill>
                        </a:rPr>
                        <a:t>49.84</a:t>
                      </a:r>
                    </a:p>
                  </a:txBody>
                  <a:tcPr/>
                </a:tc>
                <a:extLst>
                  <a:ext uri="{0D108BD9-81ED-4DB2-BD59-A6C34878D82A}">
                    <a16:rowId xmlns:a16="http://schemas.microsoft.com/office/drawing/2014/main" val="1836008437"/>
                  </a:ext>
                </a:extLst>
              </a:tr>
              <a:tr h="595538">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dirty="0">
                          <a:solidFill>
                            <a:schemeClr val="tx1"/>
                          </a:solidFill>
                        </a:rPr>
                        <a:t>Polynomial Support Vector Machine</a:t>
                      </a:r>
                    </a:p>
                  </a:txBody>
                  <a:tcPr/>
                </a:tc>
                <a:tc>
                  <a:txBody>
                    <a:bodyPr/>
                    <a:lstStyle/>
                    <a:p>
                      <a:pPr algn="ctr"/>
                      <a:r>
                        <a:rPr lang="en-US" sz="1600" dirty="0">
                          <a:solidFill>
                            <a:schemeClr val="tx1"/>
                          </a:solidFill>
                        </a:rPr>
                        <a:t>73.79</a:t>
                      </a:r>
                    </a:p>
                  </a:txBody>
                  <a:tcPr/>
                </a:tc>
                <a:tc>
                  <a:txBody>
                    <a:bodyPr/>
                    <a:lstStyle/>
                    <a:p>
                      <a:pPr algn="ctr"/>
                      <a:r>
                        <a:rPr lang="en-US" sz="1600" dirty="0">
                          <a:solidFill>
                            <a:schemeClr val="tx1"/>
                          </a:solidFill>
                        </a:rPr>
                        <a:t>26.21</a:t>
                      </a:r>
                    </a:p>
                  </a:txBody>
                  <a:tcPr/>
                </a:tc>
                <a:extLst>
                  <a:ext uri="{0D108BD9-81ED-4DB2-BD59-A6C34878D82A}">
                    <a16:rowId xmlns:a16="http://schemas.microsoft.com/office/drawing/2014/main" val="2633319200"/>
                  </a:ext>
                </a:extLst>
              </a:tr>
              <a:tr h="595538">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dirty="0">
                          <a:solidFill>
                            <a:schemeClr val="tx1"/>
                          </a:solidFill>
                        </a:rPr>
                        <a:t>Gaussian Kernel Support Vector Machine</a:t>
                      </a:r>
                    </a:p>
                  </a:txBody>
                  <a:tcPr/>
                </a:tc>
                <a:tc>
                  <a:txBody>
                    <a:bodyPr/>
                    <a:lstStyle/>
                    <a:p>
                      <a:pPr algn="ctr"/>
                      <a:r>
                        <a:rPr lang="en-US" sz="1600" dirty="0">
                          <a:solidFill>
                            <a:schemeClr val="tx1"/>
                          </a:solidFill>
                        </a:rPr>
                        <a:t>51.97</a:t>
                      </a:r>
                    </a:p>
                  </a:txBody>
                  <a:tcPr/>
                </a:tc>
                <a:tc>
                  <a:txBody>
                    <a:bodyPr/>
                    <a:lstStyle/>
                    <a:p>
                      <a:pPr algn="ctr"/>
                      <a:r>
                        <a:rPr lang="en-US" sz="1600" dirty="0">
                          <a:solidFill>
                            <a:schemeClr val="tx1"/>
                          </a:solidFill>
                        </a:rPr>
                        <a:t>48.03</a:t>
                      </a:r>
                    </a:p>
                  </a:txBody>
                  <a:tcPr/>
                </a:tc>
                <a:extLst>
                  <a:ext uri="{0D108BD9-81ED-4DB2-BD59-A6C34878D82A}">
                    <a16:rowId xmlns:a16="http://schemas.microsoft.com/office/drawing/2014/main" val="965186000"/>
                  </a:ext>
                </a:extLst>
              </a:tr>
              <a:tr h="595538">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dirty="0">
                          <a:solidFill>
                            <a:schemeClr val="tx1"/>
                          </a:solidFill>
                        </a:rPr>
                        <a:t>Sigmoid Kernel Support Vector Machine</a:t>
                      </a:r>
                    </a:p>
                  </a:txBody>
                  <a:tcPr/>
                </a:tc>
                <a:tc>
                  <a:txBody>
                    <a:bodyPr/>
                    <a:lstStyle/>
                    <a:p>
                      <a:pPr algn="ctr"/>
                      <a:r>
                        <a:rPr lang="en-US" sz="1600" dirty="0">
                          <a:solidFill>
                            <a:schemeClr val="tx1"/>
                          </a:solidFill>
                        </a:rPr>
                        <a:t>48.62</a:t>
                      </a:r>
                    </a:p>
                  </a:txBody>
                  <a:tcPr/>
                </a:tc>
                <a:tc>
                  <a:txBody>
                    <a:bodyPr/>
                    <a:lstStyle/>
                    <a:p>
                      <a:pPr algn="ctr"/>
                      <a:r>
                        <a:rPr lang="en-US" sz="1600" dirty="0">
                          <a:solidFill>
                            <a:schemeClr val="tx1"/>
                          </a:solidFill>
                        </a:rPr>
                        <a:t>51.38</a:t>
                      </a:r>
                    </a:p>
                  </a:txBody>
                  <a:tcPr/>
                </a:tc>
                <a:extLst>
                  <a:ext uri="{0D108BD9-81ED-4DB2-BD59-A6C34878D82A}">
                    <a16:rowId xmlns:a16="http://schemas.microsoft.com/office/drawing/2014/main" val="2706576173"/>
                  </a:ext>
                </a:extLst>
              </a:tr>
            </a:tbl>
          </a:graphicData>
        </a:graphic>
      </p:graphicFrame>
      <p:sp>
        <p:nvSpPr>
          <p:cNvPr id="8" name="Rectangle 7">
            <a:extLst>
              <a:ext uri="{FF2B5EF4-FFF2-40B4-BE49-F238E27FC236}">
                <a16:creationId xmlns:a16="http://schemas.microsoft.com/office/drawing/2014/main" id="{B22E9365-4755-4A6F-9B48-28BA1ABF917D}"/>
              </a:ext>
            </a:extLst>
          </p:cNvPr>
          <p:cNvSpPr/>
          <p:nvPr/>
        </p:nvSpPr>
        <p:spPr>
          <a:xfrm>
            <a:off x="1550504" y="4703165"/>
            <a:ext cx="8653669" cy="1200329"/>
          </a:xfrm>
          <a:prstGeom prst="rect">
            <a:avLst/>
          </a:prstGeom>
        </p:spPr>
        <p:txBody>
          <a:bodyPr wrap="square">
            <a:spAutoFit/>
          </a:bodyPr>
          <a:lstStyle/>
          <a:p>
            <a:pPr algn="ctr"/>
            <a:r>
              <a:rPr lang="en-US" dirty="0"/>
              <a:t>The highest accuracy value of </a:t>
            </a:r>
            <a:r>
              <a:rPr lang="en-US" b="1" dirty="0"/>
              <a:t>73.79 </a:t>
            </a:r>
            <a:r>
              <a:rPr lang="en-US" dirty="0"/>
              <a:t>is obtained by Polynomial Support Vector Machine algorithm</a:t>
            </a:r>
          </a:p>
          <a:p>
            <a:pPr algn="ctr"/>
            <a:endParaRPr lang="en-US" dirty="0"/>
          </a:p>
          <a:p>
            <a:pPr algn="ctr"/>
            <a:r>
              <a:rPr lang="en-US" b="1" dirty="0"/>
              <a:t>Polynomial Support Vector Machine </a:t>
            </a:r>
            <a:r>
              <a:rPr lang="en-US" dirty="0"/>
              <a:t>algorithm will be used for future prediction.</a:t>
            </a:r>
          </a:p>
        </p:txBody>
      </p:sp>
      <p:pic>
        <p:nvPicPr>
          <p:cNvPr id="6" name="Picture 5" descr="A picture containing drawing, light, food&#10;&#10;Description automatically generated">
            <a:extLst>
              <a:ext uri="{FF2B5EF4-FFF2-40B4-BE49-F238E27FC236}">
                <a16:creationId xmlns:a16="http://schemas.microsoft.com/office/drawing/2014/main" id="{E000BE3A-E64B-7C4D-A8D8-2EFD1244E08D}"/>
              </a:ext>
            </a:extLst>
          </p:cNvPr>
          <p:cNvPicPr>
            <a:picLocks noChangeAspect="1"/>
          </p:cNvPicPr>
          <p:nvPr/>
        </p:nvPicPr>
        <p:blipFill>
          <a:blip r:embed="rId2"/>
          <a:stretch>
            <a:fillRect/>
          </a:stretch>
        </p:blipFill>
        <p:spPr>
          <a:xfrm>
            <a:off x="8626" y="6317757"/>
            <a:ext cx="2743200" cy="540790"/>
          </a:xfrm>
          <a:prstGeom prst="rect">
            <a:avLst/>
          </a:prstGeom>
        </p:spPr>
      </p:pic>
      <p:sp>
        <p:nvSpPr>
          <p:cNvPr id="9" name="Rectangle 8">
            <a:extLst>
              <a:ext uri="{FF2B5EF4-FFF2-40B4-BE49-F238E27FC236}">
                <a16:creationId xmlns:a16="http://schemas.microsoft.com/office/drawing/2014/main" id="{5437D517-2CEC-EC4F-9550-22533503FCC7}"/>
              </a:ext>
            </a:extLst>
          </p:cNvPr>
          <p:cNvSpPr/>
          <p:nvPr/>
        </p:nvSpPr>
        <p:spPr>
          <a:xfrm>
            <a:off x="3258879" y="6689220"/>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IT16168800   |   P.M</a:t>
            </a:r>
            <a:r>
              <a:rPr lang="en-US" b="1" dirty="0">
                <a:latin typeface="Times New Roman" panose="02020603050405020304" pitchFamily="18" charset="0"/>
                <a:ea typeface="MS Mincho" panose="02020609040205080304" pitchFamily="49" charset="-128"/>
              </a:rPr>
              <a:t>.S.S.B.Gunarathna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10" name="TextBox 9">
            <a:extLst>
              <a:ext uri="{FF2B5EF4-FFF2-40B4-BE49-F238E27FC236}">
                <a16:creationId xmlns:a16="http://schemas.microsoft.com/office/drawing/2014/main" id="{122E78A2-B2F2-1C43-B981-926C7A132EBE}"/>
              </a:ext>
            </a:extLst>
          </p:cNvPr>
          <p:cNvSpPr txBox="1"/>
          <p:nvPr/>
        </p:nvSpPr>
        <p:spPr>
          <a:xfrm>
            <a:off x="9955623" y="6573921"/>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289195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8E46BC1-0A06-4609-B00D-B3E1FBCA0333}"/>
              </a:ext>
            </a:extLst>
          </p:cNvPr>
          <p:cNvSpPr>
            <a:spLocks noGrp="1"/>
          </p:cNvSpPr>
          <p:nvPr>
            <p:ph type="body" sz="quarter" idx="10"/>
          </p:nvPr>
        </p:nvSpPr>
        <p:spPr/>
        <p:txBody>
          <a:bodyPr/>
          <a:lstStyle/>
          <a:p>
            <a:r>
              <a:rPr lang="en-US" dirty="0"/>
              <a:t>Research Problem</a:t>
            </a:r>
          </a:p>
        </p:txBody>
      </p:sp>
      <p:sp>
        <p:nvSpPr>
          <p:cNvPr id="21" name="TextBox 20">
            <a:extLst>
              <a:ext uri="{FF2B5EF4-FFF2-40B4-BE49-F238E27FC236}">
                <a16:creationId xmlns:a16="http://schemas.microsoft.com/office/drawing/2014/main" id="{B21803FE-1DE6-410C-B1F6-7949837BEEE0}"/>
              </a:ext>
            </a:extLst>
          </p:cNvPr>
          <p:cNvSpPr txBox="1"/>
          <p:nvPr/>
        </p:nvSpPr>
        <p:spPr>
          <a:xfrm>
            <a:off x="4330990" y="1505767"/>
            <a:ext cx="3558274" cy="400110"/>
          </a:xfrm>
          <a:prstGeom prst="rect">
            <a:avLst/>
          </a:prstGeom>
          <a:noFill/>
        </p:spPr>
        <p:txBody>
          <a:bodyPr wrap="square" rtlCol="0" anchor="ctr">
            <a:spAutoFit/>
          </a:bodyPr>
          <a:lstStyle/>
          <a:p>
            <a:r>
              <a:rPr lang="en-US" sz="2000" b="1" dirty="0"/>
              <a:t>Above mentioned problem</a:t>
            </a:r>
          </a:p>
        </p:txBody>
      </p:sp>
      <p:sp>
        <p:nvSpPr>
          <p:cNvPr id="22" name="AutoShape 12">
            <a:extLst>
              <a:ext uri="{FF2B5EF4-FFF2-40B4-BE49-F238E27FC236}">
                <a16:creationId xmlns:a16="http://schemas.microsoft.com/office/drawing/2014/main" id="{AF96606C-B90C-40EF-82DE-E14B2385E143}"/>
              </a:ext>
            </a:extLst>
          </p:cNvPr>
          <p:cNvSpPr>
            <a:spLocks noChangeArrowheads="1"/>
          </p:cNvSpPr>
          <p:nvPr/>
        </p:nvSpPr>
        <p:spPr bwMode="auto">
          <a:xfrm rot="5400000">
            <a:off x="4880269" y="2783872"/>
            <a:ext cx="2431461" cy="1066408"/>
          </a:xfrm>
          <a:prstGeom prst="rightArrow">
            <a:avLst>
              <a:gd name="adj1" fmla="val 45285"/>
              <a:gd name="adj2" fmla="val 76553"/>
            </a:avLst>
          </a:prstGeom>
          <a:solidFill>
            <a:schemeClr val="tx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23" name="TextBox 22">
            <a:extLst>
              <a:ext uri="{FF2B5EF4-FFF2-40B4-BE49-F238E27FC236}">
                <a16:creationId xmlns:a16="http://schemas.microsoft.com/office/drawing/2014/main" id="{67980B67-B05A-40E7-A4FE-56E61F217FB0}"/>
              </a:ext>
            </a:extLst>
          </p:cNvPr>
          <p:cNvSpPr txBox="1"/>
          <p:nvPr/>
        </p:nvSpPr>
        <p:spPr>
          <a:xfrm>
            <a:off x="1789918" y="4690513"/>
            <a:ext cx="8640417" cy="1323439"/>
          </a:xfrm>
          <a:prstGeom prst="rect">
            <a:avLst/>
          </a:prstGeom>
          <a:noFill/>
        </p:spPr>
        <p:txBody>
          <a:bodyPr wrap="square" rtlCol="0" anchor="ctr">
            <a:spAutoFit/>
          </a:bodyPr>
          <a:lstStyle/>
          <a:p>
            <a:pPr lvl="1"/>
            <a:r>
              <a:rPr lang="en-US" sz="2000" b="1" dirty="0"/>
              <a:t>The lack of a smart device to examine the contents of water, its purity and the safeness of consumption has created a research gap which opened a research space for us to come up with a fashioned application using Neural network. </a:t>
            </a:r>
          </a:p>
        </p:txBody>
      </p:sp>
    </p:spTree>
    <p:extLst>
      <p:ext uri="{BB962C8B-B14F-4D97-AF65-F5344CB8AC3E}">
        <p14:creationId xmlns:p14="http://schemas.microsoft.com/office/powerpoint/2010/main" val="3945823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9"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1">
            <a:extLst>
              <a:ext uri="{FF2B5EF4-FFF2-40B4-BE49-F238E27FC236}">
                <a16:creationId xmlns:a16="http://schemas.microsoft.com/office/drawing/2014/main" id="{CE82ED51-4EAC-4FF8-BC1D-15EA791D54E6}"/>
              </a:ext>
            </a:extLst>
          </p:cNvPr>
          <p:cNvSpPr txBox="1">
            <a:spLocks/>
          </p:cNvSpPr>
          <p:nvPr/>
        </p:nvSpPr>
        <p:spPr>
          <a:xfrm>
            <a:off x="1047280" y="759805"/>
            <a:ext cx="10306520" cy="1325563"/>
          </a:xfrm>
          <a:prstGeom prst="rect">
            <a:avLst/>
          </a:prstGeom>
        </p:spPr>
        <p:txBody>
          <a:bodyPr vert="horz" lIns="91440" tIns="45720" rIns="91440" bIns="45720" rtlCol="0" anchor="ct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spcBef>
                <a:spcPct val="0"/>
              </a:spcBef>
              <a:spcAft>
                <a:spcPts val="600"/>
              </a:spcAft>
              <a:buNone/>
            </a:pPr>
            <a:r>
              <a:rPr lang="en-US" sz="4000" dirty="0">
                <a:solidFill>
                  <a:srgbClr val="FFFFFF"/>
                </a:solidFill>
                <a:latin typeface="+mj-lt"/>
                <a:ea typeface="+mj-ea"/>
                <a:cs typeface="+mj-cs"/>
              </a:rPr>
              <a:t>ACHIEVEMENTS</a:t>
            </a:r>
          </a:p>
        </p:txBody>
      </p:sp>
      <p:pic>
        <p:nvPicPr>
          <p:cNvPr id="21" name="Picture 20">
            <a:extLst>
              <a:ext uri="{FF2B5EF4-FFF2-40B4-BE49-F238E27FC236}">
                <a16:creationId xmlns:a16="http://schemas.microsoft.com/office/drawing/2014/main" id="{5433F2D9-A050-4FF3-B023-475E0DC2E1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449091" y="2378076"/>
            <a:ext cx="1723527" cy="3830063"/>
          </a:xfrm>
          <a:prstGeom prst="rect">
            <a:avLst/>
          </a:prstGeom>
        </p:spPr>
      </p:pic>
      <p:pic>
        <p:nvPicPr>
          <p:cNvPr id="19" name="Picture 18">
            <a:extLst>
              <a:ext uri="{FF2B5EF4-FFF2-40B4-BE49-F238E27FC236}">
                <a16:creationId xmlns:a16="http://schemas.microsoft.com/office/drawing/2014/main" id="{19CA90AD-6DE6-4CCD-B8FC-133BD6770F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430983" y="2360602"/>
            <a:ext cx="1723527" cy="3830062"/>
          </a:xfrm>
          <a:prstGeom prst="rect">
            <a:avLst/>
          </a:prstGeom>
        </p:spPr>
      </p:pic>
      <p:pic>
        <p:nvPicPr>
          <p:cNvPr id="13" name="Picture 12" descr="A picture containing drawing, light, food&#10;&#10;Description automatically generated">
            <a:extLst>
              <a:ext uri="{FF2B5EF4-FFF2-40B4-BE49-F238E27FC236}">
                <a16:creationId xmlns:a16="http://schemas.microsoft.com/office/drawing/2014/main" id="{3392E090-3111-604D-8AB2-79412867DD0E}"/>
              </a:ext>
            </a:extLst>
          </p:cNvPr>
          <p:cNvPicPr>
            <a:picLocks noChangeAspect="1"/>
          </p:cNvPicPr>
          <p:nvPr/>
        </p:nvPicPr>
        <p:blipFill>
          <a:blip r:embed="rId4"/>
          <a:stretch>
            <a:fillRect/>
          </a:stretch>
        </p:blipFill>
        <p:spPr>
          <a:xfrm>
            <a:off x="8626" y="6202144"/>
            <a:ext cx="2743200" cy="540790"/>
          </a:xfrm>
          <a:prstGeom prst="rect">
            <a:avLst/>
          </a:prstGeom>
        </p:spPr>
      </p:pic>
      <p:sp>
        <p:nvSpPr>
          <p:cNvPr id="14" name="Rectangle 13">
            <a:extLst>
              <a:ext uri="{FF2B5EF4-FFF2-40B4-BE49-F238E27FC236}">
                <a16:creationId xmlns:a16="http://schemas.microsoft.com/office/drawing/2014/main" id="{5805B237-EED1-8347-BA71-C552FAD6DE34}"/>
              </a:ext>
            </a:extLst>
          </p:cNvPr>
          <p:cNvSpPr/>
          <p:nvPr/>
        </p:nvSpPr>
        <p:spPr>
          <a:xfrm>
            <a:off x="3258879" y="657360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IT16168800   |   P.M</a:t>
            </a:r>
            <a:r>
              <a:rPr lang="en-US" b="1" dirty="0">
                <a:latin typeface="Times New Roman" panose="02020603050405020304" pitchFamily="18" charset="0"/>
                <a:ea typeface="MS Mincho" panose="02020609040205080304" pitchFamily="49" charset="-128"/>
              </a:rPr>
              <a:t>.S.S.B.Gunarathna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15" name="TextBox 14">
            <a:extLst>
              <a:ext uri="{FF2B5EF4-FFF2-40B4-BE49-F238E27FC236}">
                <a16:creationId xmlns:a16="http://schemas.microsoft.com/office/drawing/2014/main" id="{BEA61A9B-81D4-1547-85E7-D8A967A01F1B}"/>
              </a:ext>
            </a:extLst>
          </p:cNvPr>
          <p:cNvSpPr txBox="1"/>
          <p:nvPr/>
        </p:nvSpPr>
        <p:spPr>
          <a:xfrm>
            <a:off x="9955623" y="645830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3033531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0230D75-90F5-4930-A305-4CFBB735BBBB}"/>
              </a:ext>
            </a:extLst>
          </p:cNvPr>
          <p:cNvSpPr txBox="1">
            <a:spLocks/>
          </p:cNvSpPr>
          <p:nvPr/>
        </p:nvSpPr>
        <p:spPr>
          <a:xfrm>
            <a:off x="323529" y="339509"/>
            <a:ext cx="11573197" cy="724247"/>
          </a:xfrm>
          <a:prstGeom prst="rect">
            <a:avLst/>
          </a:prstGeom>
        </p:spPr>
        <p:txBody>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solidFill>
                  <a:schemeClr val="bg1"/>
                </a:solidFill>
              </a:rPr>
              <a:t>TECHNOLOGIES USED</a:t>
            </a:r>
          </a:p>
        </p:txBody>
      </p:sp>
      <p:graphicFrame>
        <p:nvGraphicFramePr>
          <p:cNvPr id="5" name="Diagram 4">
            <a:extLst>
              <a:ext uri="{FF2B5EF4-FFF2-40B4-BE49-F238E27FC236}">
                <a16:creationId xmlns:a16="http://schemas.microsoft.com/office/drawing/2014/main" id="{09D3F045-D957-43F3-B6E1-AA34A58E74D7}"/>
              </a:ext>
            </a:extLst>
          </p:cNvPr>
          <p:cNvGraphicFramePr/>
          <p:nvPr>
            <p:extLst>
              <p:ext uri="{D42A27DB-BD31-4B8C-83A1-F6EECF244321}">
                <p14:modId xmlns:p14="http://schemas.microsoft.com/office/powerpoint/2010/main" val="630212655"/>
              </p:ext>
            </p:extLst>
          </p:nvPr>
        </p:nvGraphicFramePr>
        <p:xfrm>
          <a:off x="5610092" y="1475041"/>
          <a:ext cx="6449386" cy="3918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drawing, light, food&#10;&#10;Description automatically generated">
            <a:extLst>
              <a:ext uri="{FF2B5EF4-FFF2-40B4-BE49-F238E27FC236}">
                <a16:creationId xmlns:a16="http://schemas.microsoft.com/office/drawing/2014/main" id="{E1070470-9872-5045-87EC-C1CE1EC0ED1C}"/>
              </a:ext>
            </a:extLst>
          </p:cNvPr>
          <p:cNvPicPr>
            <a:picLocks noChangeAspect="1"/>
          </p:cNvPicPr>
          <p:nvPr/>
        </p:nvPicPr>
        <p:blipFill>
          <a:blip r:embed="rId7"/>
          <a:stretch>
            <a:fillRect/>
          </a:stretch>
        </p:blipFill>
        <p:spPr>
          <a:xfrm>
            <a:off x="8626" y="6202144"/>
            <a:ext cx="2743200" cy="540790"/>
          </a:xfrm>
          <a:prstGeom prst="rect">
            <a:avLst/>
          </a:prstGeom>
        </p:spPr>
      </p:pic>
      <p:sp>
        <p:nvSpPr>
          <p:cNvPr id="7" name="Rectangle 6">
            <a:extLst>
              <a:ext uri="{FF2B5EF4-FFF2-40B4-BE49-F238E27FC236}">
                <a16:creationId xmlns:a16="http://schemas.microsoft.com/office/drawing/2014/main" id="{61B595F7-DA46-3A4B-B301-69B713F8D6BA}"/>
              </a:ext>
            </a:extLst>
          </p:cNvPr>
          <p:cNvSpPr/>
          <p:nvPr/>
        </p:nvSpPr>
        <p:spPr>
          <a:xfrm>
            <a:off x="3258879" y="657360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IT16168800   |   P.M</a:t>
            </a:r>
            <a:r>
              <a:rPr lang="en-US" b="1" dirty="0">
                <a:latin typeface="Times New Roman" panose="02020603050405020304" pitchFamily="18" charset="0"/>
                <a:ea typeface="MS Mincho" panose="02020609040205080304" pitchFamily="49" charset="-128"/>
              </a:rPr>
              <a:t>.S.S.B.Gunarathna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8" name="TextBox 7">
            <a:extLst>
              <a:ext uri="{FF2B5EF4-FFF2-40B4-BE49-F238E27FC236}">
                <a16:creationId xmlns:a16="http://schemas.microsoft.com/office/drawing/2014/main" id="{C6B2C6D3-14F3-1F46-B9B2-5DA9D6E08008}"/>
              </a:ext>
            </a:extLst>
          </p:cNvPr>
          <p:cNvSpPr txBox="1"/>
          <p:nvPr/>
        </p:nvSpPr>
        <p:spPr>
          <a:xfrm>
            <a:off x="9955623" y="645830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2774311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207975" y="638261"/>
            <a:ext cx="6983876" cy="1711842"/>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5904178" y="958179"/>
            <a:ext cx="6344093" cy="1200329"/>
          </a:xfrm>
          <a:prstGeom prst="rect">
            <a:avLst/>
          </a:prstGeom>
          <a:noFill/>
        </p:spPr>
        <p:txBody>
          <a:bodyPr wrap="square" rtlCol="0" anchor="ctr">
            <a:spAutoFit/>
          </a:bodyPr>
          <a:lstStyle/>
          <a:p>
            <a:pPr lvl="0">
              <a:defRPr/>
            </a:pPr>
            <a:r>
              <a:rPr lang="en-US" sz="3600" dirty="0">
                <a:solidFill>
                  <a:schemeClr val="bg1"/>
                </a:solidFill>
                <a:cs typeface="Times New Roman" panose="02020603050405020304" pitchFamily="18" charset="0"/>
              </a:rPr>
              <a:t>FORECASTING WATER QUALITY PARAMETERS</a:t>
            </a:r>
          </a:p>
        </p:txBody>
      </p:sp>
      <p:pic>
        <p:nvPicPr>
          <p:cNvPr id="11" name="Picture 10" descr="A picture containing drawing, light, food&#10;&#10;Description automatically generated">
            <a:extLst>
              <a:ext uri="{FF2B5EF4-FFF2-40B4-BE49-F238E27FC236}">
                <a16:creationId xmlns:a16="http://schemas.microsoft.com/office/drawing/2014/main" id="{E5689055-5E66-FF45-A041-46780403CD7E}"/>
              </a:ext>
            </a:extLst>
          </p:cNvPr>
          <p:cNvPicPr>
            <a:picLocks noChangeAspect="1"/>
          </p:cNvPicPr>
          <p:nvPr/>
        </p:nvPicPr>
        <p:blipFill>
          <a:blip r:embed="rId2"/>
          <a:stretch>
            <a:fillRect/>
          </a:stretch>
        </p:blipFill>
        <p:spPr>
          <a:xfrm>
            <a:off x="8626" y="6307245"/>
            <a:ext cx="2743200" cy="540790"/>
          </a:xfrm>
          <a:prstGeom prst="rect">
            <a:avLst/>
          </a:prstGeom>
        </p:spPr>
      </p:pic>
      <p:sp>
        <p:nvSpPr>
          <p:cNvPr id="12" name="Rectangle 11">
            <a:extLst>
              <a:ext uri="{FF2B5EF4-FFF2-40B4-BE49-F238E27FC236}">
                <a16:creationId xmlns:a16="http://schemas.microsoft.com/office/drawing/2014/main" id="{0247A8D8-D8FA-EB41-8CAF-07E0E42310BE}"/>
              </a:ext>
            </a:extLst>
          </p:cNvPr>
          <p:cNvSpPr/>
          <p:nvPr/>
        </p:nvSpPr>
        <p:spPr>
          <a:xfrm>
            <a:off x="3258879" y="665768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IT16170780   |   </a:t>
            </a:r>
            <a:r>
              <a:rPr lang="en-US" b="1" dirty="0" err="1">
                <a:latin typeface="Times New Roman" panose="02020603050405020304" pitchFamily="18" charset="0"/>
                <a:ea typeface="MS Mincho" panose="02020609040205080304" pitchFamily="49" charset="-128"/>
              </a:rPr>
              <a:t>S.Thenuja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13" name="TextBox 12">
            <a:extLst>
              <a:ext uri="{FF2B5EF4-FFF2-40B4-BE49-F238E27FC236}">
                <a16:creationId xmlns:a16="http://schemas.microsoft.com/office/drawing/2014/main" id="{029E59D7-9D4A-7841-956E-CA321F9CADC0}"/>
              </a:ext>
            </a:extLst>
          </p:cNvPr>
          <p:cNvSpPr txBox="1"/>
          <p:nvPr/>
        </p:nvSpPr>
        <p:spPr>
          <a:xfrm>
            <a:off x="9955623" y="654238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pic>
        <p:nvPicPr>
          <p:cNvPr id="14" name="Picture 13" descr="A person wearing glasses and smiling at the camera&#10;&#10;Description automatically generated">
            <a:extLst>
              <a:ext uri="{FF2B5EF4-FFF2-40B4-BE49-F238E27FC236}">
                <a16:creationId xmlns:a16="http://schemas.microsoft.com/office/drawing/2014/main" id="{BC424957-B58A-6044-8BC9-7E5378F8C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814" y="470180"/>
            <a:ext cx="1818586" cy="23586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1EAD4B36-8FBD-8041-9221-55967C4DC439}"/>
              </a:ext>
            </a:extLst>
          </p:cNvPr>
          <p:cNvSpPr txBox="1"/>
          <p:nvPr/>
        </p:nvSpPr>
        <p:spPr>
          <a:xfrm>
            <a:off x="5207975" y="3096317"/>
            <a:ext cx="6344016" cy="236988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rgbClr val="00BDFB">
                    <a:lumMod val="75000"/>
                  </a:srgbClr>
                </a:solidFill>
                <a:effectLst/>
                <a:uLnTx/>
                <a:uFillTx/>
                <a:latin typeface="Arial"/>
                <a:cs typeface="Arial" pitchFamily="34" charset="0"/>
              </a:rPr>
              <a:t>IT16170780</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rgbClr val="00BDFB">
                    <a:lumMod val="75000"/>
                  </a:srgbClr>
                </a:solidFill>
                <a:effectLst/>
                <a:uLnTx/>
                <a:uFillTx/>
                <a:latin typeface="Arial"/>
                <a:cs typeface="Arial" pitchFamily="34" charset="0"/>
              </a:rPr>
              <a:t>THENUJA S</a:t>
            </a:r>
          </a:p>
          <a:p>
            <a:pPr>
              <a:defRPr/>
            </a:pPr>
            <a:r>
              <a:rPr lang="en-US" sz="2000" dirty="0"/>
              <a:t>BSc (Hons) in IT Specialization in Software Engineering</a:t>
            </a:r>
          </a:p>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ko-KR" altLang="en-US" sz="3600" b="0" i="0" u="none" strike="noStrike" kern="1200" cap="none" spc="0" normalizeH="0" baseline="0" noProof="0" dirty="0">
              <a:ln>
                <a:noFill/>
              </a:ln>
              <a:solidFill>
                <a:srgbClr val="00BDFB">
                  <a:lumMod val="75000"/>
                </a:srgbClr>
              </a:solidFill>
              <a:effectLst/>
              <a:uLnTx/>
              <a:uFillTx/>
              <a:latin typeface="Arial"/>
              <a:cs typeface="Arial" pitchFamily="34" charset="0"/>
            </a:endParaRPr>
          </a:p>
        </p:txBody>
      </p:sp>
    </p:spTree>
    <p:extLst>
      <p:ext uri="{BB962C8B-B14F-4D97-AF65-F5344CB8AC3E}">
        <p14:creationId xmlns:p14="http://schemas.microsoft.com/office/powerpoint/2010/main" val="1560314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325C916C-AE0D-AA4E-927C-22DF609BF2C1}"/>
              </a:ext>
            </a:extLst>
          </p:cNvPr>
          <p:cNvSpPr txBox="1">
            <a:spLocks/>
          </p:cNvSpPr>
          <p:nvPr/>
        </p:nvSpPr>
        <p:spPr>
          <a:xfrm>
            <a:off x="835493" y="61889"/>
            <a:ext cx="1036320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rgbClr val="0070C0"/>
                </a:solidFill>
                <a:latin typeface="Cambria" panose="02040503050406030204" pitchFamily="18" charset="0"/>
                <a:ea typeface="Cambria" panose="02040503050406030204" pitchFamily="18" charset="0"/>
              </a:rPr>
              <a:t>BACKGROUND &amp; RESEARCH GAP</a:t>
            </a:r>
          </a:p>
        </p:txBody>
      </p:sp>
      <p:pic>
        <p:nvPicPr>
          <p:cNvPr id="7" name="Picture 6" descr="A picture containing drawing, light, food&#10;&#10;Description automatically generated">
            <a:extLst>
              <a:ext uri="{FF2B5EF4-FFF2-40B4-BE49-F238E27FC236}">
                <a16:creationId xmlns:a16="http://schemas.microsoft.com/office/drawing/2014/main" id="{E1757DE7-C07A-5C42-85CF-59699DF15502}"/>
              </a:ext>
            </a:extLst>
          </p:cNvPr>
          <p:cNvPicPr>
            <a:picLocks noChangeAspect="1"/>
          </p:cNvPicPr>
          <p:nvPr/>
        </p:nvPicPr>
        <p:blipFill>
          <a:blip r:embed="rId2"/>
          <a:stretch>
            <a:fillRect/>
          </a:stretch>
        </p:blipFill>
        <p:spPr>
          <a:xfrm>
            <a:off x="8626" y="6307245"/>
            <a:ext cx="2743200" cy="540790"/>
          </a:xfrm>
          <a:prstGeom prst="rect">
            <a:avLst/>
          </a:prstGeom>
        </p:spPr>
      </p:pic>
      <p:sp>
        <p:nvSpPr>
          <p:cNvPr id="8" name="Rectangle 7">
            <a:extLst>
              <a:ext uri="{FF2B5EF4-FFF2-40B4-BE49-F238E27FC236}">
                <a16:creationId xmlns:a16="http://schemas.microsoft.com/office/drawing/2014/main" id="{A415BD23-A89E-5840-8FD3-FE6D99939145}"/>
              </a:ext>
            </a:extLst>
          </p:cNvPr>
          <p:cNvSpPr/>
          <p:nvPr/>
        </p:nvSpPr>
        <p:spPr>
          <a:xfrm>
            <a:off x="3258879" y="665768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IT16170780   |   </a:t>
            </a:r>
            <a:r>
              <a:rPr lang="en-US" b="1" dirty="0" err="1">
                <a:latin typeface="Times New Roman" panose="02020603050405020304" pitchFamily="18" charset="0"/>
                <a:ea typeface="MS Mincho" panose="02020609040205080304" pitchFamily="49" charset="-128"/>
              </a:rPr>
              <a:t>S.Thenuja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9" name="TextBox 8">
            <a:extLst>
              <a:ext uri="{FF2B5EF4-FFF2-40B4-BE49-F238E27FC236}">
                <a16:creationId xmlns:a16="http://schemas.microsoft.com/office/drawing/2014/main" id="{90B99318-CCAD-DF44-BAE3-B6B499683199}"/>
              </a:ext>
            </a:extLst>
          </p:cNvPr>
          <p:cNvSpPr txBox="1"/>
          <p:nvPr/>
        </p:nvSpPr>
        <p:spPr>
          <a:xfrm>
            <a:off x="9955623" y="654238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
        <p:nvSpPr>
          <p:cNvPr id="2" name="Text Placeholder 5">
            <a:extLst>
              <a:ext uri="{FF2B5EF4-FFF2-40B4-BE49-F238E27FC236}">
                <a16:creationId xmlns:a16="http://schemas.microsoft.com/office/drawing/2014/main" id="{32D3B2B4-7D30-4E2D-A2A8-D209FF18CA32}"/>
              </a:ext>
            </a:extLst>
          </p:cNvPr>
          <p:cNvSpPr txBox="1">
            <a:spLocks/>
          </p:cNvSpPr>
          <p:nvPr/>
        </p:nvSpPr>
        <p:spPr>
          <a:xfrm>
            <a:off x="718457" y="1877385"/>
            <a:ext cx="10363200" cy="249491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solidFill>
                  <a:schemeClr val="tx1"/>
                </a:solidFill>
                <a:latin typeface="Times New Roman" panose="02020603050405020304" pitchFamily="18" charset="0"/>
                <a:ea typeface="SimSun" panose="02010600030101010101" pitchFamily="2" charset="-122"/>
              </a:rPr>
              <a:t>337,000 people across 8 out of 25 Sri Lankan districts are facing a water crisis due to the dry spell</a:t>
            </a:r>
            <a:r>
              <a:rPr lang="en-US" sz="1800" dirty="0">
                <a:solidFill>
                  <a:schemeClr val="tx1"/>
                </a:solidFill>
                <a:latin typeface="Times New Roman" panose="02020603050405020304" pitchFamily="18" charset="0"/>
                <a:ea typeface="SimSun" panose="02010600030101010101" pitchFamily="2" charset="-122"/>
              </a:rPr>
              <a:t>.</a:t>
            </a:r>
            <a:endParaRPr lang="en-GB" sz="1800" b="1" dirty="0">
              <a:solidFill>
                <a:schemeClr val="tx1"/>
              </a:solidFill>
              <a:latin typeface="Times New Roman" panose="02020603050405020304" pitchFamily="18" charset="0"/>
              <a:ea typeface="SimSun" panose="02010600030101010101" pitchFamily="2" charset="-122"/>
            </a:endParaRPr>
          </a:p>
          <a:p>
            <a:endParaRPr lang="en-US" sz="2000" dirty="0">
              <a:solidFill>
                <a:schemeClr val="tx1"/>
              </a:solidFill>
              <a:effectLst/>
              <a:latin typeface="Times New Roman" panose="02020603050405020304" pitchFamily="18" charset="0"/>
              <a:ea typeface="SimSun" panose="02010600030101010101" pitchFamily="2" charset="-122"/>
            </a:endParaRP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ea typeface="SimSun" panose="02010600030101010101" pitchFamily="2" charset="-122"/>
              </a:rPr>
              <a:t>The seasonal climate outlook for March - May,  Monsoon seasonal changes affect the water quality which is issued by the Department of Meteorology in Sri Lanka.</a:t>
            </a:r>
          </a:p>
          <a:p>
            <a:pPr marL="285750" indent="-285750">
              <a:buFont typeface="Arial" panose="020B0604020202020204" pitchFamily="34" charset="0"/>
              <a:buChar char="•"/>
            </a:pPr>
            <a:endParaRPr lang="en-US" sz="2000" dirty="0">
              <a:solidFill>
                <a:schemeClr val="tx1"/>
              </a:solidFill>
              <a:latin typeface="Times New Roman" panose="02020603050405020304" pitchFamily="18" charset="0"/>
              <a:ea typeface="SimSun" panose="02010600030101010101" pitchFamily="2" charset="-122"/>
            </a:endParaRPr>
          </a:p>
          <a:p>
            <a:pPr marL="285750" indent="-285750">
              <a:buFont typeface="Arial" panose="020B0604020202020204" pitchFamily="34" charset="0"/>
              <a:buChar char="•"/>
            </a:pPr>
            <a:r>
              <a:rPr lang="en-US" sz="2000" dirty="0">
                <a:solidFill>
                  <a:schemeClr val="tx1"/>
                </a:solidFill>
                <a:effectLst/>
                <a:latin typeface="Times New Roman" panose="02020603050405020304" pitchFamily="18" charset="0"/>
                <a:ea typeface="SimSun" panose="02010600030101010101" pitchFamily="2" charset="-122"/>
              </a:rPr>
              <a:t>Lack of smart devices to forecast the water quality parameters based on the user location.</a:t>
            </a:r>
          </a:p>
          <a:p>
            <a:pPr marL="285750" indent="-285750">
              <a:buFont typeface="Arial" panose="020B0604020202020204" pitchFamily="34" charset="0"/>
              <a:buChar char="•"/>
            </a:pPr>
            <a:endParaRPr lang="en-US" sz="2000" dirty="0">
              <a:solidFill>
                <a:schemeClr val="tx1"/>
              </a:solidFill>
              <a:latin typeface="Times New Roman" panose="02020603050405020304" pitchFamily="18" charset="0"/>
              <a:ea typeface="SimSun" panose="02010600030101010101" pitchFamily="2" charset="-122"/>
            </a:endParaRPr>
          </a:p>
          <a:p>
            <a:endParaRPr lang="en-US" sz="2000" dirty="0">
              <a:solidFill>
                <a:schemeClr val="tx1"/>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778762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ADE7FB19-DDCB-5C47-991D-E9CF12DA3BE7}"/>
              </a:ext>
            </a:extLst>
          </p:cNvPr>
          <p:cNvSpPr txBox="1">
            <a:spLocks/>
          </p:cNvSpPr>
          <p:nvPr/>
        </p:nvSpPr>
        <p:spPr>
          <a:xfrm>
            <a:off x="673447" y="1928812"/>
            <a:ext cx="10363200" cy="150018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GB" sz="1800" b="1" dirty="0">
              <a:solidFill>
                <a:schemeClr val="tx1"/>
              </a:solidFill>
              <a:latin typeface="Times New Roman" panose="02020603050405020304" pitchFamily="18" charset="0"/>
              <a:ea typeface="SimSun" panose="02010600030101010101" pitchFamily="2" charset="-122"/>
            </a:endParaRPr>
          </a:p>
        </p:txBody>
      </p:sp>
      <p:sp>
        <p:nvSpPr>
          <p:cNvPr id="8" name="Text Placeholder 5">
            <a:extLst>
              <a:ext uri="{FF2B5EF4-FFF2-40B4-BE49-F238E27FC236}">
                <a16:creationId xmlns:a16="http://schemas.microsoft.com/office/drawing/2014/main" id="{6EC911FA-0F9C-C846-9110-7D2675B70606}"/>
              </a:ext>
            </a:extLst>
          </p:cNvPr>
          <p:cNvSpPr txBox="1">
            <a:spLocks/>
          </p:cNvSpPr>
          <p:nvPr/>
        </p:nvSpPr>
        <p:spPr>
          <a:xfrm>
            <a:off x="835493" y="61889"/>
            <a:ext cx="1036320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chemeClr val="bg1"/>
                </a:solidFill>
              </a:rPr>
              <a:t>RESEARCH QUESTION</a:t>
            </a:r>
          </a:p>
        </p:txBody>
      </p:sp>
      <p:sp>
        <p:nvSpPr>
          <p:cNvPr id="2" name="TextBox 1">
            <a:extLst>
              <a:ext uri="{FF2B5EF4-FFF2-40B4-BE49-F238E27FC236}">
                <a16:creationId xmlns:a16="http://schemas.microsoft.com/office/drawing/2014/main" id="{596D1A28-26D5-224A-8B2D-F1D566AF3CFE}"/>
              </a:ext>
            </a:extLst>
          </p:cNvPr>
          <p:cNvSpPr txBox="1"/>
          <p:nvPr/>
        </p:nvSpPr>
        <p:spPr>
          <a:xfrm>
            <a:off x="1602613" y="2114590"/>
            <a:ext cx="9790065" cy="707886"/>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How Machine Learning technologies are used to predict the water quality parameters in advanced based on the user location? </a:t>
            </a:r>
          </a:p>
        </p:txBody>
      </p:sp>
      <p:pic>
        <p:nvPicPr>
          <p:cNvPr id="12" name="Picture 11" descr="A picture containing drawing, light, food&#10;&#10;Description automatically generated">
            <a:extLst>
              <a:ext uri="{FF2B5EF4-FFF2-40B4-BE49-F238E27FC236}">
                <a16:creationId xmlns:a16="http://schemas.microsoft.com/office/drawing/2014/main" id="{4AD1F9D5-6431-D044-979A-F74647A993E2}"/>
              </a:ext>
            </a:extLst>
          </p:cNvPr>
          <p:cNvPicPr>
            <a:picLocks noChangeAspect="1"/>
          </p:cNvPicPr>
          <p:nvPr/>
        </p:nvPicPr>
        <p:blipFill>
          <a:blip r:embed="rId2"/>
          <a:stretch>
            <a:fillRect/>
          </a:stretch>
        </p:blipFill>
        <p:spPr>
          <a:xfrm>
            <a:off x="8626" y="6307245"/>
            <a:ext cx="2743200" cy="540790"/>
          </a:xfrm>
          <a:prstGeom prst="rect">
            <a:avLst/>
          </a:prstGeom>
        </p:spPr>
      </p:pic>
      <p:sp>
        <p:nvSpPr>
          <p:cNvPr id="13" name="Rectangle 12">
            <a:extLst>
              <a:ext uri="{FF2B5EF4-FFF2-40B4-BE49-F238E27FC236}">
                <a16:creationId xmlns:a16="http://schemas.microsoft.com/office/drawing/2014/main" id="{88BE3731-AE45-E748-A502-69E781DD631F}"/>
              </a:ext>
            </a:extLst>
          </p:cNvPr>
          <p:cNvSpPr/>
          <p:nvPr/>
        </p:nvSpPr>
        <p:spPr>
          <a:xfrm>
            <a:off x="3258879" y="665768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IT16170780   |   </a:t>
            </a:r>
            <a:r>
              <a:rPr lang="en-US" b="1" dirty="0" err="1">
                <a:latin typeface="Times New Roman" panose="02020603050405020304" pitchFamily="18" charset="0"/>
                <a:ea typeface="MS Mincho" panose="02020609040205080304" pitchFamily="49" charset="-128"/>
              </a:rPr>
              <a:t>S.Thenuja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14" name="TextBox 13">
            <a:extLst>
              <a:ext uri="{FF2B5EF4-FFF2-40B4-BE49-F238E27FC236}">
                <a16:creationId xmlns:a16="http://schemas.microsoft.com/office/drawing/2014/main" id="{C9961011-879C-4840-A017-D3DAC286A74A}"/>
              </a:ext>
            </a:extLst>
          </p:cNvPr>
          <p:cNvSpPr txBox="1"/>
          <p:nvPr/>
        </p:nvSpPr>
        <p:spPr>
          <a:xfrm>
            <a:off x="9955623" y="654238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771356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265E5C74-3EE4-7246-9569-D94F521A0822}"/>
              </a:ext>
            </a:extLst>
          </p:cNvPr>
          <p:cNvSpPr txBox="1">
            <a:spLocks/>
          </p:cNvSpPr>
          <p:nvPr/>
        </p:nvSpPr>
        <p:spPr>
          <a:xfrm>
            <a:off x="737118" y="1417573"/>
            <a:ext cx="10363200" cy="150018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800" b="1" dirty="0">
              <a:solidFill>
                <a:schemeClr val="tx1"/>
              </a:solidFill>
              <a:latin typeface="Times New Roman" panose="02020603050405020304" pitchFamily="18" charset="0"/>
              <a:ea typeface="SimSun" panose="02010600030101010101" pitchFamily="2" charset="-122"/>
            </a:endParaRPr>
          </a:p>
        </p:txBody>
      </p:sp>
      <p:sp>
        <p:nvSpPr>
          <p:cNvPr id="4" name="Text Placeholder 5">
            <a:extLst>
              <a:ext uri="{FF2B5EF4-FFF2-40B4-BE49-F238E27FC236}">
                <a16:creationId xmlns:a16="http://schemas.microsoft.com/office/drawing/2014/main" id="{17A982CD-B3D0-F44A-829C-9C5DE5D085A7}"/>
              </a:ext>
            </a:extLst>
          </p:cNvPr>
          <p:cNvSpPr txBox="1">
            <a:spLocks/>
          </p:cNvSpPr>
          <p:nvPr/>
        </p:nvSpPr>
        <p:spPr>
          <a:xfrm>
            <a:off x="3952493" y="0"/>
            <a:ext cx="4287013"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rgbClr val="0070C0"/>
                </a:solidFill>
                <a:latin typeface="Cambria" panose="02040503050406030204" pitchFamily="18" charset="0"/>
                <a:ea typeface="Cambria" panose="02040503050406030204" pitchFamily="18" charset="0"/>
              </a:rPr>
              <a:t>RESEARCH OBJECTIVES</a:t>
            </a:r>
          </a:p>
        </p:txBody>
      </p:sp>
      <p:sp>
        <p:nvSpPr>
          <p:cNvPr id="5" name="TextBox 4">
            <a:extLst>
              <a:ext uri="{FF2B5EF4-FFF2-40B4-BE49-F238E27FC236}">
                <a16:creationId xmlns:a16="http://schemas.microsoft.com/office/drawing/2014/main" id="{6ABE806B-BA1A-7D45-9EAD-CC205888D660}"/>
              </a:ext>
            </a:extLst>
          </p:cNvPr>
          <p:cNvSpPr txBox="1"/>
          <p:nvPr/>
        </p:nvSpPr>
        <p:spPr>
          <a:xfrm>
            <a:off x="835493" y="1270421"/>
            <a:ext cx="9904042" cy="1631216"/>
          </a:xfrm>
          <a:prstGeom prst="rect">
            <a:avLst/>
          </a:prstGeom>
          <a:noFill/>
        </p:spPr>
        <p:txBody>
          <a:bodyPr wrap="square">
            <a:spAutoFit/>
          </a:bodyPr>
          <a:lstStyle/>
          <a:p>
            <a:r>
              <a:rPr lang="en-US" sz="2000" b="1" dirty="0">
                <a:latin typeface="Cambria" panose="02040503050406030204" pitchFamily="18" charset="0"/>
                <a:ea typeface="Cambria" panose="02040503050406030204" pitchFamily="18" charset="0"/>
              </a:rPr>
              <a:t>Main Objective</a:t>
            </a:r>
          </a:p>
          <a:p>
            <a:endParaRPr lang="en-US" sz="2000" dirty="0">
              <a:latin typeface="Cambria" panose="02040503050406030204" pitchFamily="18" charset="0"/>
              <a:ea typeface="Cambria" panose="02040503050406030204" pitchFamily="18" charset="0"/>
            </a:endParaRPr>
          </a:p>
          <a:p>
            <a:pPr marL="342900" indent="-342900">
              <a:buFont typeface="Wingdings" panose="05000000000000000000" pitchFamily="2" charset="2"/>
              <a:buChar char="§"/>
            </a:pPr>
            <a:r>
              <a:rPr lang="en-US" sz="2000" dirty="0">
                <a:latin typeface="Cambria" panose="02040503050406030204" pitchFamily="18" charset="0"/>
                <a:ea typeface="Cambria" panose="02040503050406030204" pitchFamily="18" charset="0"/>
              </a:rPr>
              <a:t>Forecasting the water quality parameters based on the user location.</a:t>
            </a: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p:txBody>
      </p:sp>
      <p:graphicFrame>
        <p:nvGraphicFramePr>
          <p:cNvPr id="6" name="TextBox 3">
            <a:extLst>
              <a:ext uri="{FF2B5EF4-FFF2-40B4-BE49-F238E27FC236}">
                <a16:creationId xmlns:a16="http://schemas.microsoft.com/office/drawing/2014/main" id="{CBB7EAB1-ED25-6B4E-960F-F43E8C1EA011}"/>
              </a:ext>
            </a:extLst>
          </p:cNvPr>
          <p:cNvGraphicFramePr/>
          <p:nvPr>
            <p:extLst>
              <p:ext uri="{D42A27DB-BD31-4B8C-83A1-F6EECF244321}">
                <p14:modId xmlns:p14="http://schemas.microsoft.com/office/powerpoint/2010/main" val="3168697013"/>
              </p:ext>
            </p:extLst>
          </p:nvPr>
        </p:nvGraphicFramePr>
        <p:xfrm>
          <a:off x="680886" y="2534026"/>
          <a:ext cx="10213256" cy="3276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picture containing drawing, light, food&#10;&#10;Description automatically generated">
            <a:extLst>
              <a:ext uri="{FF2B5EF4-FFF2-40B4-BE49-F238E27FC236}">
                <a16:creationId xmlns:a16="http://schemas.microsoft.com/office/drawing/2014/main" id="{4181EDAD-C99E-4149-99B0-31294E015998}"/>
              </a:ext>
            </a:extLst>
          </p:cNvPr>
          <p:cNvPicPr>
            <a:picLocks noChangeAspect="1"/>
          </p:cNvPicPr>
          <p:nvPr/>
        </p:nvPicPr>
        <p:blipFill>
          <a:blip r:embed="rId7"/>
          <a:stretch>
            <a:fillRect/>
          </a:stretch>
        </p:blipFill>
        <p:spPr>
          <a:xfrm>
            <a:off x="8626" y="6307245"/>
            <a:ext cx="2743200" cy="540790"/>
          </a:xfrm>
          <a:prstGeom prst="rect">
            <a:avLst/>
          </a:prstGeom>
        </p:spPr>
      </p:pic>
      <p:sp>
        <p:nvSpPr>
          <p:cNvPr id="8" name="Rectangle 7">
            <a:extLst>
              <a:ext uri="{FF2B5EF4-FFF2-40B4-BE49-F238E27FC236}">
                <a16:creationId xmlns:a16="http://schemas.microsoft.com/office/drawing/2014/main" id="{A5CDFE20-24D1-ED4D-B71A-DF60AC62F01E}"/>
              </a:ext>
            </a:extLst>
          </p:cNvPr>
          <p:cNvSpPr/>
          <p:nvPr/>
        </p:nvSpPr>
        <p:spPr>
          <a:xfrm>
            <a:off x="3258879" y="665768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IT16170780   |   </a:t>
            </a:r>
            <a:r>
              <a:rPr lang="en-US" b="1" dirty="0" err="1">
                <a:latin typeface="Times New Roman" panose="02020603050405020304" pitchFamily="18" charset="0"/>
                <a:ea typeface="MS Mincho" panose="02020609040205080304" pitchFamily="49" charset="-128"/>
              </a:rPr>
              <a:t>S.Thenuja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9" name="TextBox 8">
            <a:extLst>
              <a:ext uri="{FF2B5EF4-FFF2-40B4-BE49-F238E27FC236}">
                <a16:creationId xmlns:a16="http://schemas.microsoft.com/office/drawing/2014/main" id="{03A7AAB9-F89D-6E40-8EAF-D18988044E80}"/>
              </a:ext>
            </a:extLst>
          </p:cNvPr>
          <p:cNvSpPr txBox="1"/>
          <p:nvPr/>
        </p:nvSpPr>
        <p:spPr>
          <a:xfrm>
            <a:off x="9955623" y="654238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3159203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 Placeholder 5">
            <a:extLst>
              <a:ext uri="{FF2B5EF4-FFF2-40B4-BE49-F238E27FC236}">
                <a16:creationId xmlns:a16="http://schemas.microsoft.com/office/drawing/2014/main" id="{E180D835-6297-AD4E-B3CA-847BA0FBFFE0}"/>
              </a:ext>
            </a:extLst>
          </p:cNvPr>
          <p:cNvSpPr txBox="1">
            <a:spLocks/>
          </p:cNvSpPr>
          <p:nvPr/>
        </p:nvSpPr>
        <p:spPr>
          <a:xfrm>
            <a:off x="3045368" y="2043663"/>
            <a:ext cx="6105194" cy="203105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5800" b="1" kern="1200" dirty="0">
                <a:solidFill>
                  <a:srgbClr val="FFFFFF"/>
                </a:solidFill>
                <a:latin typeface="+mj-lt"/>
                <a:ea typeface="+mj-ea"/>
                <a:cs typeface="+mj-cs"/>
              </a:rPr>
              <a:t>METHODOLOGY</a:t>
            </a:r>
          </a:p>
        </p:txBody>
      </p:sp>
    </p:spTree>
    <p:extLst>
      <p:ext uri="{BB962C8B-B14F-4D97-AF65-F5344CB8AC3E}">
        <p14:creationId xmlns:p14="http://schemas.microsoft.com/office/powerpoint/2010/main" val="1300502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94A17131-B5F2-344A-982A-62BD82E326B8}"/>
              </a:ext>
            </a:extLst>
          </p:cNvPr>
          <p:cNvSpPr txBox="1">
            <a:spLocks/>
          </p:cNvSpPr>
          <p:nvPr/>
        </p:nvSpPr>
        <p:spPr>
          <a:xfrm>
            <a:off x="3952493" y="0"/>
            <a:ext cx="4248481"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rgbClr val="0070C0"/>
                </a:solidFill>
                <a:latin typeface="Cambria" panose="02040503050406030204" pitchFamily="18" charset="0"/>
                <a:ea typeface="Cambria" panose="02040503050406030204" pitchFamily="18" charset="0"/>
              </a:rPr>
              <a:t>COMPONENT OVERVIEW</a:t>
            </a:r>
          </a:p>
        </p:txBody>
      </p:sp>
      <p:grpSp>
        <p:nvGrpSpPr>
          <p:cNvPr id="4" name="Group 3">
            <a:extLst>
              <a:ext uri="{FF2B5EF4-FFF2-40B4-BE49-F238E27FC236}">
                <a16:creationId xmlns:a16="http://schemas.microsoft.com/office/drawing/2014/main" id="{31089CC4-20EB-D948-A982-7F1D2714CA87}"/>
              </a:ext>
            </a:extLst>
          </p:cNvPr>
          <p:cNvGrpSpPr/>
          <p:nvPr/>
        </p:nvGrpSpPr>
        <p:grpSpPr>
          <a:xfrm>
            <a:off x="1136785" y="1308434"/>
            <a:ext cx="10573485" cy="4241132"/>
            <a:chOff x="1136785" y="1308434"/>
            <a:chExt cx="10573485" cy="4241132"/>
          </a:xfrm>
        </p:grpSpPr>
        <p:pic>
          <p:nvPicPr>
            <p:cNvPr id="5" name="Picture 4">
              <a:extLst>
                <a:ext uri="{FF2B5EF4-FFF2-40B4-BE49-F238E27FC236}">
                  <a16:creationId xmlns:a16="http://schemas.microsoft.com/office/drawing/2014/main" id="{71FF0916-16B6-5A42-81BB-EF629EA55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8647" y="1308434"/>
              <a:ext cx="1162228" cy="1162228"/>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E8DF6787-D11A-2843-805A-AF2BD0728F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0337" y="4349028"/>
              <a:ext cx="1200538" cy="1200538"/>
            </a:xfrm>
            <a:prstGeom prst="rect">
              <a:avLst/>
            </a:prstGeom>
          </p:spPr>
        </p:pic>
        <p:pic>
          <p:nvPicPr>
            <p:cNvPr id="7" name="Picture 6" descr="Icon, arrow&#10;&#10;Description automatically generated">
              <a:extLst>
                <a:ext uri="{FF2B5EF4-FFF2-40B4-BE49-F238E27FC236}">
                  <a16:creationId xmlns:a16="http://schemas.microsoft.com/office/drawing/2014/main" id="{F9A26D6C-13FC-104E-A440-C5BF7B0AE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086" y="2519831"/>
              <a:ext cx="833178" cy="100787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F5B3DB6E-50FA-4A46-AFF0-0C3281E615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50016" y="2449231"/>
              <a:ext cx="949574" cy="949574"/>
            </a:xfrm>
            <a:prstGeom prst="rect">
              <a:avLst/>
            </a:prstGeom>
          </p:spPr>
        </p:pic>
        <p:pic>
          <p:nvPicPr>
            <p:cNvPr id="9" name="Picture 8" descr="Logo, icon&#10;&#10;Description automatically generated">
              <a:extLst>
                <a:ext uri="{FF2B5EF4-FFF2-40B4-BE49-F238E27FC236}">
                  <a16:creationId xmlns:a16="http://schemas.microsoft.com/office/drawing/2014/main" id="{57E12CBD-3A76-4343-9E77-359D42CFB2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23829" y="2459846"/>
              <a:ext cx="1131050" cy="1078474"/>
            </a:xfrm>
            <a:prstGeom prst="rect">
              <a:avLst/>
            </a:prstGeom>
          </p:spPr>
        </p:pic>
        <p:pic>
          <p:nvPicPr>
            <p:cNvPr id="10" name="Picture 9" descr="Logo&#10;&#10;Description automatically generated">
              <a:extLst>
                <a:ext uri="{FF2B5EF4-FFF2-40B4-BE49-F238E27FC236}">
                  <a16:creationId xmlns:a16="http://schemas.microsoft.com/office/drawing/2014/main" id="{64494070-3F7B-ED4B-9416-7CC95E7CC7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34733" y="2449231"/>
              <a:ext cx="1078474" cy="1078474"/>
            </a:xfrm>
            <a:prstGeom prst="rect">
              <a:avLst/>
            </a:prstGeom>
          </p:spPr>
        </p:pic>
        <p:sp>
          <p:nvSpPr>
            <p:cNvPr id="11" name="TextBox 10">
              <a:extLst>
                <a:ext uri="{FF2B5EF4-FFF2-40B4-BE49-F238E27FC236}">
                  <a16:creationId xmlns:a16="http://schemas.microsoft.com/office/drawing/2014/main" id="{7A692540-1166-1046-9BAF-8221BD63E1C2}"/>
                </a:ext>
              </a:extLst>
            </p:cNvPr>
            <p:cNvSpPr txBox="1"/>
            <p:nvPr/>
          </p:nvSpPr>
          <p:spPr>
            <a:xfrm>
              <a:off x="8200975" y="2248989"/>
              <a:ext cx="3509295" cy="1500187"/>
            </a:xfrm>
            <a:prstGeom prst="rect">
              <a:avLst/>
            </a:prstGeom>
            <a:noFill/>
            <a:ln w="57150">
              <a:solidFill>
                <a:schemeClr val="accent1">
                  <a:lumMod val="50000"/>
                </a:schemeClr>
              </a:solidFill>
            </a:ln>
          </p:spPr>
          <p:txBody>
            <a:bodyPr wrap="square" rtlCol="0">
              <a:spAutoFit/>
            </a:bodyPr>
            <a:lstStyle/>
            <a:p>
              <a:endParaRPr lang="en-US" dirty="0"/>
            </a:p>
          </p:txBody>
        </p:sp>
        <p:pic>
          <p:nvPicPr>
            <p:cNvPr id="12" name="Picture 11" descr="A picture containing logo, icon&#10;&#10;Description automatically generated">
              <a:extLst>
                <a:ext uri="{FF2B5EF4-FFF2-40B4-BE49-F238E27FC236}">
                  <a16:creationId xmlns:a16="http://schemas.microsoft.com/office/drawing/2014/main" id="{AA58D85D-8F6F-7C41-822A-8816EADCB1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1603" y="4614703"/>
              <a:ext cx="1276144" cy="861396"/>
            </a:xfrm>
            <a:prstGeom prst="rect">
              <a:avLst/>
            </a:prstGeom>
          </p:spPr>
        </p:pic>
        <p:cxnSp>
          <p:nvCxnSpPr>
            <p:cNvPr id="13" name="Straight Arrow Connector 12">
              <a:extLst>
                <a:ext uri="{FF2B5EF4-FFF2-40B4-BE49-F238E27FC236}">
                  <a16:creationId xmlns:a16="http://schemas.microsoft.com/office/drawing/2014/main" id="{EC407A54-3C62-8C42-9228-0A647A4B37D5}"/>
                </a:ext>
              </a:extLst>
            </p:cNvPr>
            <p:cNvCxnSpPr>
              <a:cxnSpLocks/>
            </p:cNvCxnSpPr>
            <p:nvPr/>
          </p:nvCxnSpPr>
          <p:spPr>
            <a:xfrm>
              <a:off x="2183363" y="2603241"/>
              <a:ext cx="0" cy="1614196"/>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AFF9CE0-B7D7-1A44-B3FB-25508D2837FA}"/>
                </a:ext>
              </a:extLst>
            </p:cNvPr>
            <p:cNvCxnSpPr>
              <a:cxnSpLocks/>
            </p:cNvCxnSpPr>
            <p:nvPr/>
          </p:nvCxnSpPr>
          <p:spPr>
            <a:xfrm flipV="1">
              <a:off x="3032449" y="3135086"/>
              <a:ext cx="1869154" cy="1315617"/>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Arrow: Left-Right 32">
              <a:extLst>
                <a:ext uri="{FF2B5EF4-FFF2-40B4-BE49-F238E27FC236}">
                  <a16:creationId xmlns:a16="http://schemas.microsoft.com/office/drawing/2014/main" id="{1213D4E1-1325-0448-8BA7-0D4184CE2BD1}"/>
                </a:ext>
              </a:extLst>
            </p:cNvPr>
            <p:cNvSpPr/>
            <p:nvPr/>
          </p:nvSpPr>
          <p:spPr>
            <a:xfrm flipV="1">
              <a:off x="6173202" y="2924017"/>
              <a:ext cx="1767150" cy="45719"/>
            </a:xfrm>
            <a:prstGeom prst="leftRightArrow">
              <a:avLst/>
            </a:prstGeom>
            <a:solidFill>
              <a:srgbClr val="002060"/>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EDA1FDD-F4AC-F048-A857-3297E4DB82D5}"/>
                </a:ext>
              </a:extLst>
            </p:cNvPr>
            <p:cNvCxnSpPr>
              <a:cxnSpLocks/>
            </p:cNvCxnSpPr>
            <p:nvPr/>
          </p:nvCxnSpPr>
          <p:spPr>
            <a:xfrm>
              <a:off x="5539675" y="3565028"/>
              <a:ext cx="0" cy="922998"/>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232A1D-BBB9-9F42-A60B-7AD3F6E3CD2E}"/>
                </a:ext>
              </a:extLst>
            </p:cNvPr>
            <p:cNvCxnSpPr>
              <a:endCxn id="6" idx="3"/>
            </p:cNvCxnSpPr>
            <p:nvPr/>
          </p:nvCxnSpPr>
          <p:spPr>
            <a:xfrm flipH="1" flipV="1">
              <a:off x="2920875" y="4949297"/>
              <a:ext cx="1811679" cy="378483"/>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540E713-BF16-864B-8513-7DD3583A34E8}"/>
                </a:ext>
              </a:extLst>
            </p:cNvPr>
            <p:cNvSpPr txBox="1"/>
            <p:nvPr/>
          </p:nvSpPr>
          <p:spPr>
            <a:xfrm>
              <a:off x="3235430" y="5140174"/>
              <a:ext cx="1162228" cy="369332"/>
            </a:xfrm>
            <a:prstGeom prst="rect">
              <a:avLst/>
            </a:prstGeom>
            <a:noFill/>
          </p:spPr>
          <p:txBody>
            <a:bodyPr wrap="square" rtlCol="0">
              <a:spAutoFit/>
            </a:bodyPr>
            <a:lstStyle/>
            <a:p>
              <a:r>
                <a:rPr lang="en-US" dirty="0"/>
                <a:t>Service</a:t>
              </a:r>
            </a:p>
          </p:txBody>
        </p:sp>
        <p:sp>
          <p:nvSpPr>
            <p:cNvPr id="19" name="TextBox 18">
              <a:extLst>
                <a:ext uri="{FF2B5EF4-FFF2-40B4-BE49-F238E27FC236}">
                  <a16:creationId xmlns:a16="http://schemas.microsoft.com/office/drawing/2014/main" id="{2EBD395E-8FA7-1A46-9895-FF2E990ADE23}"/>
                </a:ext>
              </a:extLst>
            </p:cNvPr>
            <p:cNvSpPr txBox="1"/>
            <p:nvPr/>
          </p:nvSpPr>
          <p:spPr>
            <a:xfrm>
              <a:off x="6614359" y="2969736"/>
              <a:ext cx="1162228" cy="369332"/>
            </a:xfrm>
            <a:prstGeom prst="rect">
              <a:avLst/>
            </a:prstGeom>
            <a:noFill/>
          </p:spPr>
          <p:txBody>
            <a:bodyPr wrap="square" rtlCol="0">
              <a:spAutoFit/>
            </a:bodyPr>
            <a:lstStyle/>
            <a:p>
              <a:r>
                <a:rPr lang="en-US" dirty="0"/>
                <a:t>Prediction</a:t>
              </a:r>
            </a:p>
          </p:txBody>
        </p:sp>
        <p:sp>
          <p:nvSpPr>
            <p:cNvPr id="20" name="TextBox 19">
              <a:extLst>
                <a:ext uri="{FF2B5EF4-FFF2-40B4-BE49-F238E27FC236}">
                  <a16:creationId xmlns:a16="http://schemas.microsoft.com/office/drawing/2014/main" id="{4D92F9A4-9ABE-0640-979D-F6154B2BBC46}"/>
                </a:ext>
              </a:extLst>
            </p:cNvPr>
            <p:cNvSpPr txBox="1"/>
            <p:nvPr/>
          </p:nvSpPr>
          <p:spPr>
            <a:xfrm>
              <a:off x="3467286" y="3325013"/>
              <a:ext cx="1162228"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28B1E82C-9BEE-BE4B-BDF3-F955C65AF8CB}"/>
                </a:ext>
              </a:extLst>
            </p:cNvPr>
            <p:cNvSpPr txBox="1"/>
            <p:nvPr/>
          </p:nvSpPr>
          <p:spPr>
            <a:xfrm>
              <a:off x="1136785" y="2739351"/>
              <a:ext cx="1162228" cy="369332"/>
            </a:xfrm>
            <a:prstGeom prst="rect">
              <a:avLst/>
            </a:prstGeom>
            <a:noFill/>
          </p:spPr>
          <p:txBody>
            <a:bodyPr wrap="square" rtlCol="0">
              <a:spAutoFit/>
            </a:bodyPr>
            <a:lstStyle/>
            <a:p>
              <a:r>
                <a:rPr lang="en-US" dirty="0"/>
                <a:t>Location</a:t>
              </a:r>
            </a:p>
          </p:txBody>
        </p:sp>
        <p:sp>
          <p:nvSpPr>
            <p:cNvPr id="22" name="TextBox 21">
              <a:extLst>
                <a:ext uri="{FF2B5EF4-FFF2-40B4-BE49-F238E27FC236}">
                  <a16:creationId xmlns:a16="http://schemas.microsoft.com/office/drawing/2014/main" id="{37233881-7E4C-1846-8250-A57335A7EFA3}"/>
                </a:ext>
              </a:extLst>
            </p:cNvPr>
            <p:cNvSpPr txBox="1"/>
            <p:nvPr/>
          </p:nvSpPr>
          <p:spPr>
            <a:xfrm>
              <a:off x="6421868" y="2320040"/>
              <a:ext cx="1162228"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1A027959-0F93-4C47-BD7F-99AED100970E}"/>
                </a:ext>
              </a:extLst>
            </p:cNvPr>
            <p:cNvSpPr txBox="1"/>
            <p:nvPr/>
          </p:nvSpPr>
          <p:spPr>
            <a:xfrm>
              <a:off x="5626683" y="3776370"/>
              <a:ext cx="1162228" cy="369332"/>
            </a:xfrm>
            <a:prstGeom prst="rect">
              <a:avLst/>
            </a:prstGeom>
            <a:noFill/>
          </p:spPr>
          <p:txBody>
            <a:bodyPr wrap="square" rtlCol="0">
              <a:spAutoFit/>
            </a:bodyPr>
            <a:lstStyle/>
            <a:p>
              <a:r>
                <a:rPr lang="en-US" dirty="0"/>
                <a:t>JSON Data</a:t>
              </a:r>
            </a:p>
          </p:txBody>
        </p:sp>
      </p:grpSp>
      <p:pic>
        <p:nvPicPr>
          <p:cNvPr id="24" name="Picture 23" descr="A picture containing drawing, light, food&#10;&#10;Description automatically generated">
            <a:extLst>
              <a:ext uri="{FF2B5EF4-FFF2-40B4-BE49-F238E27FC236}">
                <a16:creationId xmlns:a16="http://schemas.microsoft.com/office/drawing/2014/main" id="{5A8DF631-09BE-CF4A-B2F4-0F17C9EB7F9F}"/>
              </a:ext>
            </a:extLst>
          </p:cNvPr>
          <p:cNvPicPr>
            <a:picLocks noChangeAspect="1"/>
          </p:cNvPicPr>
          <p:nvPr/>
        </p:nvPicPr>
        <p:blipFill>
          <a:blip r:embed="rId9"/>
          <a:stretch>
            <a:fillRect/>
          </a:stretch>
        </p:blipFill>
        <p:spPr>
          <a:xfrm>
            <a:off x="8626" y="6307245"/>
            <a:ext cx="2743200" cy="540790"/>
          </a:xfrm>
          <a:prstGeom prst="rect">
            <a:avLst/>
          </a:prstGeom>
        </p:spPr>
      </p:pic>
      <p:sp>
        <p:nvSpPr>
          <p:cNvPr id="25" name="Rectangle 24">
            <a:extLst>
              <a:ext uri="{FF2B5EF4-FFF2-40B4-BE49-F238E27FC236}">
                <a16:creationId xmlns:a16="http://schemas.microsoft.com/office/drawing/2014/main" id="{1FAF3730-B85F-B94A-AE2E-7DFB62A2C97A}"/>
              </a:ext>
            </a:extLst>
          </p:cNvPr>
          <p:cNvSpPr/>
          <p:nvPr/>
        </p:nvSpPr>
        <p:spPr>
          <a:xfrm>
            <a:off x="3258879" y="665768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IT16170780   |   </a:t>
            </a:r>
            <a:r>
              <a:rPr lang="en-US" b="1" dirty="0" err="1">
                <a:latin typeface="Times New Roman" panose="02020603050405020304" pitchFamily="18" charset="0"/>
                <a:ea typeface="MS Mincho" panose="02020609040205080304" pitchFamily="49" charset="-128"/>
              </a:rPr>
              <a:t>S.Thenuja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26" name="TextBox 25">
            <a:extLst>
              <a:ext uri="{FF2B5EF4-FFF2-40B4-BE49-F238E27FC236}">
                <a16:creationId xmlns:a16="http://schemas.microsoft.com/office/drawing/2014/main" id="{2077AF24-3422-5F42-93C6-DB983752C1A7}"/>
              </a:ext>
            </a:extLst>
          </p:cNvPr>
          <p:cNvSpPr txBox="1"/>
          <p:nvPr/>
        </p:nvSpPr>
        <p:spPr>
          <a:xfrm>
            <a:off x="9955623" y="654238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4123202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A4AA8EA8-71C5-BB46-A925-1BBCC631314B}"/>
              </a:ext>
            </a:extLst>
          </p:cNvPr>
          <p:cNvSpPr txBox="1">
            <a:spLocks/>
          </p:cNvSpPr>
          <p:nvPr/>
        </p:nvSpPr>
        <p:spPr>
          <a:xfrm>
            <a:off x="737118" y="1417573"/>
            <a:ext cx="10363200" cy="150018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800" b="1" dirty="0">
              <a:solidFill>
                <a:schemeClr val="tx1"/>
              </a:solidFill>
              <a:latin typeface="Times New Roman" panose="02020603050405020304" pitchFamily="18" charset="0"/>
              <a:ea typeface="SimSun" panose="02010600030101010101" pitchFamily="2" charset="-122"/>
            </a:endParaRPr>
          </a:p>
        </p:txBody>
      </p:sp>
      <p:sp>
        <p:nvSpPr>
          <p:cNvPr id="4" name="Text Placeholder 5">
            <a:extLst>
              <a:ext uri="{FF2B5EF4-FFF2-40B4-BE49-F238E27FC236}">
                <a16:creationId xmlns:a16="http://schemas.microsoft.com/office/drawing/2014/main" id="{50B26065-FFAC-9C49-954F-8EA602BD35CF}"/>
              </a:ext>
            </a:extLst>
          </p:cNvPr>
          <p:cNvSpPr txBox="1">
            <a:spLocks/>
          </p:cNvSpPr>
          <p:nvPr/>
        </p:nvSpPr>
        <p:spPr>
          <a:xfrm>
            <a:off x="3952493" y="0"/>
            <a:ext cx="4287013"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rgbClr val="0070C0"/>
                </a:solidFill>
                <a:latin typeface="Cambria" panose="02040503050406030204" pitchFamily="18" charset="0"/>
                <a:ea typeface="Cambria" panose="02040503050406030204" pitchFamily="18" charset="0"/>
              </a:rPr>
              <a:t>METHODOLOGY</a:t>
            </a:r>
          </a:p>
        </p:txBody>
      </p:sp>
      <p:sp>
        <p:nvSpPr>
          <p:cNvPr id="5" name="Rectangle 4">
            <a:extLst>
              <a:ext uri="{FF2B5EF4-FFF2-40B4-BE49-F238E27FC236}">
                <a16:creationId xmlns:a16="http://schemas.microsoft.com/office/drawing/2014/main" id="{DB15C726-4509-5F45-AECB-73C9328C1959}"/>
              </a:ext>
            </a:extLst>
          </p:cNvPr>
          <p:cNvSpPr/>
          <p:nvPr/>
        </p:nvSpPr>
        <p:spPr>
          <a:xfrm>
            <a:off x="424338" y="2270407"/>
            <a:ext cx="2218883" cy="2585323"/>
          </a:xfrm>
          <a:prstGeom prst="rect">
            <a:avLst/>
          </a:prstGeom>
          <a:solidFill>
            <a:schemeClr val="accent1">
              <a:lumMod val="50000"/>
            </a:schemeClr>
          </a:solidFill>
        </p:spPr>
        <p:txBody>
          <a:bodyPr wrap="square">
            <a:spAutoFit/>
          </a:bodyPr>
          <a:lstStyle/>
          <a:p>
            <a:pPr marL="285750" indent="-285750">
              <a:buFont typeface="Arial" panose="020B0604020202020204" pitchFamily="34" charset="0"/>
              <a:buChar char="•"/>
            </a:pPr>
            <a:r>
              <a:rPr lang="en-US" dirty="0">
                <a:solidFill>
                  <a:schemeClr val="bg1"/>
                </a:solidFill>
              </a:rPr>
              <a:t>Finding suitable dataset.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Recreate the dataset.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Setup the development environment </a:t>
            </a:r>
          </a:p>
        </p:txBody>
      </p:sp>
      <p:sp>
        <p:nvSpPr>
          <p:cNvPr id="6" name="Rectangle 5">
            <a:extLst>
              <a:ext uri="{FF2B5EF4-FFF2-40B4-BE49-F238E27FC236}">
                <a16:creationId xmlns:a16="http://schemas.microsoft.com/office/drawing/2014/main" id="{75984A55-42A2-5C45-8393-220ABC497EB7}"/>
              </a:ext>
            </a:extLst>
          </p:cNvPr>
          <p:cNvSpPr/>
          <p:nvPr/>
        </p:nvSpPr>
        <p:spPr>
          <a:xfrm>
            <a:off x="2843162" y="2283470"/>
            <a:ext cx="2218884" cy="3958007"/>
          </a:xfrm>
          <a:prstGeom prst="rect">
            <a:avLst/>
          </a:prstGeom>
          <a:solidFill>
            <a:schemeClr val="accent1">
              <a:lumMod val="50000"/>
            </a:schemeClr>
          </a:solidFill>
        </p:spPr>
        <p:txBody>
          <a:bodyPr wrap="square">
            <a:spAutoFit/>
          </a:bodyPr>
          <a:lstStyle/>
          <a:p>
            <a:pPr marL="285750" lvl="0" indent="-285750" defTabSz="914400">
              <a:lnSpc>
                <a:spcPct val="90000"/>
              </a:lnSpc>
              <a:spcAft>
                <a:spcPts val="600"/>
              </a:spcAft>
              <a:buFont typeface="Arial" panose="020B0604020202020204" pitchFamily="34" charset="0"/>
              <a:buChar char="•"/>
              <a:defRPr/>
            </a:pPr>
            <a:r>
              <a:rPr lang="en-US" kern="0" spc="50" dirty="0">
                <a:ln w="0"/>
                <a:solidFill>
                  <a:prstClr val="white"/>
                </a:solidFill>
                <a:effectLst>
                  <a:innerShdw blurRad="63500" dist="50800" dir="13500000">
                    <a:srgbClr val="000000">
                      <a:alpha val="50000"/>
                    </a:srgbClr>
                  </a:innerShdw>
                </a:effectLst>
              </a:rPr>
              <a:t>Extract features for input and output data.</a:t>
            </a:r>
          </a:p>
          <a:p>
            <a:endParaRPr lang="en-US" dirty="0">
              <a:solidFill>
                <a:schemeClr val="bg1"/>
              </a:solidFill>
            </a:endParaRPr>
          </a:p>
          <a:p>
            <a:pPr marL="285750" lvl="0" indent="-285750" defTabSz="914400">
              <a:lnSpc>
                <a:spcPct val="90000"/>
              </a:lnSpc>
              <a:spcAft>
                <a:spcPts val="600"/>
              </a:spcAft>
              <a:buFont typeface="Arial" panose="020B0604020202020204" pitchFamily="34" charset="0"/>
              <a:buChar char="•"/>
              <a:defRPr/>
            </a:pPr>
            <a:r>
              <a:rPr lang="en-US" kern="0" spc="50" dirty="0">
                <a:ln w="0"/>
                <a:solidFill>
                  <a:prstClr val="white"/>
                </a:solidFill>
                <a:effectLst>
                  <a:innerShdw blurRad="63500" dist="50800" dir="13500000">
                    <a:srgbClr val="000000">
                      <a:alpha val="50000"/>
                    </a:srgbClr>
                  </a:innerShdw>
                </a:effectLst>
              </a:rPr>
              <a:t>Transformation of the original data.</a:t>
            </a:r>
          </a:p>
          <a:p>
            <a:endParaRPr lang="en-US" dirty="0">
              <a:solidFill>
                <a:schemeClr val="bg1"/>
              </a:solidFill>
            </a:endParaRPr>
          </a:p>
          <a:p>
            <a:pPr marL="285750" indent="-285750">
              <a:buFont typeface="Arial" panose="020B0604020202020204" pitchFamily="34" charset="0"/>
              <a:buChar char="•"/>
            </a:pPr>
            <a:r>
              <a:rPr lang="en-US" kern="0" spc="50" dirty="0">
                <a:ln w="0"/>
                <a:solidFill>
                  <a:prstClr val="white"/>
                </a:solidFill>
                <a:effectLst>
                  <a:innerShdw blurRad="63500" dist="50800" dir="13500000">
                    <a:srgbClr val="000000">
                      <a:alpha val="50000"/>
                    </a:srgbClr>
                  </a:innerShdw>
                </a:effectLst>
              </a:rPr>
              <a:t>Reduce the amount of redundant data.</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Data Preprocessing</a:t>
            </a:r>
          </a:p>
        </p:txBody>
      </p:sp>
      <p:sp>
        <p:nvSpPr>
          <p:cNvPr id="7" name="Rectangle 6">
            <a:extLst>
              <a:ext uri="{FF2B5EF4-FFF2-40B4-BE49-F238E27FC236}">
                <a16:creationId xmlns:a16="http://schemas.microsoft.com/office/drawing/2014/main" id="{4E12D8F9-3CD8-A24F-9561-F9DC932DD4E5}"/>
              </a:ext>
            </a:extLst>
          </p:cNvPr>
          <p:cNvSpPr/>
          <p:nvPr/>
        </p:nvSpPr>
        <p:spPr>
          <a:xfrm>
            <a:off x="5307126" y="2283470"/>
            <a:ext cx="2367038" cy="3890296"/>
          </a:xfrm>
          <a:prstGeom prst="rect">
            <a:avLst/>
          </a:prstGeom>
          <a:solidFill>
            <a:schemeClr val="accent1">
              <a:lumMod val="50000"/>
            </a:schemeClr>
          </a:solidFill>
        </p:spPr>
        <p:txBody>
          <a:bodyPr wrap="square">
            <a:spAutoFit/>
          </a:bodyPr>
          <a:lstStyle/>
          <a:p>
            <a:pPr marL="285750" lvl="0" indent="-285750" defTabSz="914400">
              <a:lnSpc>
                <a:spcPct val="90000"/>
              </a:lnSpc>
              <a:spcAft>
                <a:spcPts val="600"/>
              </a:spcAft>
              <a:buFont typeface="Arial" panose="020B0604020202020204" pitchFamily="34" charset="0"/>
              <a:buChar char="•"/>
              <a:defRPr/>
            </a:pPr>
            <a:r>
              <a:rPr lang="en-US" kern="0" spc="50" dirty="0">
                <a:ln w="0"/>
                <a:solidFill>
                  <a:prstClr val="white"/>
                </a:solidFill>
                <a:effectLst>
                  <a:innerShdw blurRad="63500" dist="50800" dir="13500000">
                    <a:srgbClr val="000000">
                      <a:alpha val="50000"/>
                    </a:srgbClr>
                  </a:innerShdw>
                </a:effectLst>
              </a:rPr>
              <a:t>Vector Auto Regression (VAR).</a:t>
            </a:r>
            <a:endParaRPr lang="en-US" dirty="0">
              <a:solidFill>
                <a:schemeClr val="bg1"/>
              </a:solidFill>
            </a:endParaRPr>
          </a:p>
          <a:p>
            <a:pPr marL="285750" lvl="0" indent="-285750" defTabSz="914400">
              <a:lnSpc>
                <a:spcPct val="90000"/>
              </a:lnSpc>
              <a:spcAft>
                <a:spcPts val="600"/>
              </a:spcAft>
              <a:buFont typeface="Arial" panose="020B0604020202020204" pitchFamily="34" charset="0"/>
              <a:buChar char="•"/>
              <a:defRPr/>
            </a:pPr>
            <a:r>
              <a:rPr lang="en-US" kern="0" spc="50" dirty="0">
                <a:ln w="0"/>
                <a:solidFill>
                  <a:prstClr val="white"/>
                </a:solidFill>
                <a:effectLst>
                  <a:innerShdw blurRad="63500" dist="50800" dir="13500000">
                    <a:srgbClr val="000000">
                      <a:alpha val="50000"/>
                    </a:srgbClr>
                  </a:innerShdw>
                </a:effectLst>
              </a:rPr>
              <a:t>Random Forest Regression (RFR).</a:t>
            </a:r>
            <a:endParaRPr lang="en-US" dirty="0">
              <a:solidFill>
                <a:schemeClr val="bg1"/>
              </a:solidFill>
            </a:endParaRPr>
          </a:p>
          <a:p>
            <a:pPr marL="285750" lvl="0" indent="-285750" defTabSz="914400">
              <a:lnSpc>
                <a:spcPct val="90000"/>
              </a:lnSpc>
              <a:spcAft>
                <a:spcPts val="600"/>
              </a:spcAft>
              <a:buFont typeface="Arial" panose="020B0604020202020204" pitchFamily="34" charset="0"/>
              <a:buChar char="•"/>
              <a:defRPr/>
            </a:pPr>
            <a:r>
              <a:rPr lang="en-US" kern="0" spc="50" dirty="0">
                <a:ln w="0"/>
                <a:solidFill>
                  <a:prstClr val="white"/>
                </a:solidFill>
                <a:effectLst>
                  <a:innerShdw blurRad="63500" dist="50800" dir="13500000">
                    <a:srgbClr val="000000">
                      <a:alpha val="50000"/>
                    </a:srgbClr>
                  </a:innerShdw>
                </a:effectLst>
              </a:rPr>
              <a:t>Long Short-Term Memory (LSTM).</a:t>
            </a:r>
            <a:endParaRPr lang="en-US" dirty="0">
              <a:solidFill>
                <a:schemeClr val="bg1"/>
              </a:solidFill>
            </a:endParaRPr>
          </a:p>
          <a:p>
            <a:pPr marL="285750" lvl="0" indent="-285750" defTabSz="914400">
              <a:lnSpc>
                <a:spcPct val="90000"/>
              </a:lnSpc>
              <a:spcAft>
                <a:spcPts val="600"/>
              </a:spcAft>
              <a:buFont typeface="Arial" panose="020B0604020202020204" pitchFamily="34" charset="0"/>
              <a:buChar char="•"/>
              <a:defRPr/>
            </a:pPr>
            <a:r>
              <a:rPr lang="en-US" kern="0" spc="50" dirty="0">
                <a:ln w="0"/>
                <a:solidFill>
                  <a:prstClr val="white"/>
                </a:solidFill>
                <a:effectLst>
                  <a:innerShdw blurRad="63500" dist="50800" dir="13500000">
                    <a:srgbClr val="000000">
                      <a:alpha val="50000"/>
                    </a:srgbClr>
                  </a:innerShdw>
                </a:effectLst>
              </a:rPr>
              <a:t>Support Vector Regression (SVR).</a:t>
            </a:r>
          </a:p>
          <a:p>
            <a:pPr marL="285750" indent="-285750" defTabSz="914400">
              <a:lnSpc>
                <a:spcPct val="90000"/>
              </a:lnSpc>
              <a:spcAft>
                <a:spcPts val="600"/>
              </a:spcAft>
              <a:buFont typeface="Arial" panose="020B0604020202020204" pitchFamily="34" charset="0"/>
              <a:buChar char="•"/>
              <a:defRPr/>
            </a:pPr>
            <a:r>
              <a:rPr lang="en-US" kern="0" spc="50" dirty="0">
                <a:ln w="0"/>
                <a:solidFill>
                  <a:prstClr val="white"/>
                </a:solidFill>
                <a:effectLst>
                  <a:innerShdw blurRad="63500" dist="50800" dir="13500000">
                    <a:srgbClr val="000000">
                      <a:alpha val="50000"/>
                    </a:srgbClr>
                  </a:innerShdw>
                </a:effectLst>
              </a:rPr>
              <a:t>K-Nearest Neighbors (KNN).</a:t>
            </a:r>
          </a:p>
        </p:txBody>
      </p:sp>
      <p:sp>
        <p:nvSpPr>
          <p:cNvPr id="8" name="Rectangle 7">
            <a:extLst>
              <a:ext uri="{FF2B5EF4-FFF2-40B4-BE49-F238E27FC236}">
                <a16:creationId xmlns:a16="http://schemas.microsoft.com/office/drawing/2014/main" id="{0BA264CE-853E-9D46-B7C9-2EF5C3646939}"/>
              </a:ext>
            </a:extLst>
          </p:cNvPr>
          <p:cNvSpPr/>
          <p:nvPr/>
        </p:nvSpPr>
        <p:spPr>
          <a:xfrm>
            <a:off x="7913260" y="2246631"/>
            <a:ext cx="2571977" cy="2794611"/>
          </a:xfrm>
          <a:prstGeom prst="rect">
            <a:avLst/>
          </a:prstGeom>
          <a:solidFill>
            <a:schemeClr val="accent1">
              <a:lumMod val="50000"/>
            </a:schemeClr>
          </a:solidFill>
        </p:spPr>
        <p:txBody>
          <a:bodyPr wrap="square">
            <a:spAutoFit/>
          </a:bodyPr>
          <a:lstStyle/>
          <a:p>
            <a:pPr marL="285750" lvl="0" indent="-285750" defTabSz="914400">
              <a:lnSpc>
                <a:spcPct val="90000"/>
              </a:lnSpc>
              <a:spcAft>
                <a:spcPts val="600"/>
              </a:spcAft>
              <a:buFont typeface="Arial" panose="020B0604020202020204" pitchFamily="34" charset="0"/>
              <a:buChar char="•"/>
              <a:defRPr/>
            </a:pPr>
            <a:r>
              <a:rPr lang="en-US" kern="0" spc="50" dirty="0">
                <a:ln w="0"/>
                <a:solidFill>
                  <a:prstClr val="white"/>
                </a:solidFill>
                <a:effectLst>
                  <a:innerShdw blurRad="63500" dist="50800" dir="13500000">
                    <a:srgbClr val="000000">
                      <a:alpha val="50000"/>
                    </a:srgbClr>
                  </a:innerShdw>
                </a:effectLst>
              </a:rPr>
              <a:t>Measuring performance of the created model using test data.</a:t>
            </a:r>
          </a:p>
          <a:p>
            <a:endParaRPr lang="en-US" dirty="0">
              <a:solidFill>
                <a:schemeClr val="bg1"/>
              </a:solidFill>
            </a:endParaRPr>
          </a:p>
          <a:p>
            <a:pPr marL="285750" lvl="0" indent="-285750" defTabSz="914400">
              <a:lnSpc>
                <a:spcPct val="90000"/>
              </a:lnSpc>
              <a:spcAft>
                <a:spcPts val="600"/>
              </a:spcAft>
              <a:buFont typeface="Arial" panose="020B0604020202020204" pitchFamily="34" charset="0"/>
              <a:buChar char="•"/>
              <a:defRPr/>
            </a:pPr>
            <a:r>
              <a:rPr lang="en-US" kern="0" spc="50" dirty="0">
                <a:ln w="0"/>
                <a:solidFill>
                  <a:prstClr val="white"/>
                </a:solidFill>
                <a:effectLst>
                  <a:innerShdw blurRad="63500" dist="50800" dir="13500000">
                    <a:srgbClr val="000000">
                      <a:alpha val="50000"/>
                    </a:srgbClr>
                  </a:innerShdw>
                </a:effectLst>
              </a:rPr>
              <a:t>Optimized the best model by giving the accuracy of each model</a:t>
            </a:r>
            <a:r>
              <a:rPr lang="en-US" sz="1100" kern="0" spc="50" dirty="0">
                <a:ln w="0"/>
                <a:solidFill>
                  <a:prstClr val="white"/>
                </a:solidFill>
                <a:effectLst>
                  <a:innerShdw blurRad="63500" dist="50800" dir="13500000">
                    <a:srgbClr val="000000">
                      <a:alpha val="50000"/>
                    </a:srgbClr>
                  </a:innerShdw>
                </a:effectLst>
              </a:rPr>
              <a:t>.</a:t>
            </a:r>
            <a:endParaRPr lang="en-US" dirty="0">
              <a:solidFill>
                <a:schemeClr val="bg1"/>
              </a:solidFill>
            </a:endParaRPr>
          </a:p>
          <a:p>
            <a:endParaRPr lang="en-US" dirty="0">
              <a:solidFill>
                <a:schemeClr val="bg1"/>
              </a:solidFill>
            </a:endParaRPr>
          </a:p>
        </p:txBody>
      </p:sp>
      <p:graphicFrame>
        <p:nvGraphicFramePr>
          <p:cNvPr id="9" name="Diagram 8">
            <a:extLst>
              <a:ext uri="{FF2B5EF4-FFF2-40B4-BE49-F238E27FC236}">
                <a16:creationId xmlns:a16="http://schemas.microsoft.com/office/drawing/2014/main" id="{A55D3506-E39A-ED4C-A01B-1D848B2B93AA}"/>
              </a:ext>
            </a:extLst>
          </p:cNvPr>
          <p:cNvGraphicFramePr/>
          <p:nvPr>
            <p:extLst>
              <p:ext uri="{D42A27DB-BD31-4B8C-83A1-F6EECF244321}">
                <p14:modId xmlns:p14="http://schemas.microsoft.com/office/powerpoint/2010/main" val="1226165890"/>
              </p:ext>
            </p:extLst>
          </p:nvPr>
        </p:nvGraphicFramePr>
        <p:xfrm>
          <a:off x="492038" y="502066"/>
          <a:ext cx="10987111" cy="2226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picture containing drawing, light, food&#10;&#10;Description automatically generated">
            <a:extLst>
              <a:ext uri="{FF2B5EF4-FFF2-40B4-BE49-F238E27FC236}">
                <a16:creationId xmlns:a16="http://schemas.microsoft.com/office/drawing/2014/main" id="{1E8AB99A-EF2D-A643-B5AA-F46EFFEFADE4}"/>
              </a:ext>
            </a:extLst>
          </p:cNvPr>
          <p:cNvPicPr>
            <a:picLocks noChangeAspect="1"/>
          </p:cNvPicPr>
          <p:nvPr/>
        </p:nvPicPr>
        <p:blipFill>
          <a:blip r:embed="rId7"/>
          <a:stretch>
            <a:fillRect/>
          </a:stretch>
        </p:blipFill>
        <p:spPr>
          <a:xfrm>
            <a:off x="8626" y="6307245"/>
            <a:ext cx="2743200" cy="540790"/>
          </a:xfrm>
          <a:prstGeom prst="rect">
            <a:avLst/>
          </a:prstGeom>
        </p:spPr>
      </p:pic>
      <p:sp>
        <p:nvSpPr>
          <p:cNvPr id="11" name="Rectangle 10">
            <a:extLst>
              <a:ext uri="{FF2B5EF4-FFF2-40B4-BE49-F238E27FC236}">
                <a16:creationId xmlns:a16="http://schemas.microsoft.com/office/drawing/2014/main" id="{53B85B36-3BAD-5544-928D-04DE1A46403E}"/>
              </a:ext>
            </a:extLst>
          </p:cNvPr>
          <p:cNvSpPr/>
          <p:nvPr/>
        </p:nvSpPr>
        <p:spPr>
          <a:xfrm>
            <a:off x="3258879" y="6657687"/>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IT16170780   |   </a:t>
            </a:r>
            <a:r>
              <a:rPr lang="en-US" b="1" dirty="0" err="1">
                <a:latin typeface="Times New Roman" panose="02020603050405020304" pitchFamily="18" charset="0"/>
                <a:ea typeface="MS Mincho" panose="02020609040205080304" pitchFamily="49" charset="-128"/>
              </a:rPr>
              <a:t>S.Thenuja</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12" name="TextBox 11">
            <a:extLst>
              <a:ext uri="{FF2B5EF4-FFF2-40B4-BE49-F238E27FC236}">
                <a16:creationId xmlns:a16="http://schemas.microsoft.com/office/drawing/2014/main" id="{BDA89320-7617-D34F-97EA-3B494A82FCFD}"/>
              </a:ext>
            </a:extLst>
          </p:cNvPr>
          <p:cNvSpPr txBox="1"/>
          <p:nvPr/>
        </p:nvSpPr>
        <p:spPr>
          <a:xfrm>
            <a:off x="9955623" y="6542388"/>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3930040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picture containing drawing, light, food&#10;&#10;Description automatically generated">
            <a:extLst>
              <a:ext uri="{FF2B5EF4-FFF2-40B4-BE49-F238E27FC236}">
                <a16:creationId xmlns:a16="http://schemas.microsoft.com/office/drawing/2014/main" id="{8FFB2D25-D589-D44E-93AC-247D2D48C6CE}"/>
              </a:ext>
            </a:extLst>
          </p:cNvPr>
          <p:cNvPicPr>
            <a:picLocks noChangeAspect="1"/>
          </p:cNvPicPr>
          <p:nvPr/>
        </p:nvPicPr>
        <p:blipFill>
          <a:blip r:embed="rId2"/>
          <a:stretch>
            <a:fillRect/>
          </a:stretch>
        </p:blipFill>
        <p:spPr>
          <a:xfrm>
            <a:off x="8626" y="6307247"/>
            <a:ext cx="2743200" cy="540790"/>
          </a:xfrm>
          <a:prstGeom prst="rect">
            <a:avLst/>
          </a:prstGeom>
        </p:spPr>
      </p:pic>
      <p:sp>
        <p:nvSpPr>
          <p:cNvPr id="4" name="Text Placeholder 5">
            <a:extLst>
              <a:ext uri="{FF2B5EF4-FFF2-40B4-BE49-F238E27FC236}">
                <a16:creationId xmlns:a16="http://schemas.microsoft.com/office/drawing/2014/main" id="{75D595AC-A11A-2047-84E9-B4F933C5A41E}"/>
              </a:ext>
            </a:extLst>
          </p:cNvPr>
          <p:cNvSpPr txBox="1">
            <a:spLocks/>
          </p:cNvSpPr>
          <p:nvPr/>
        </p:nvSpPr>
        <p:spPr>
          <a:xfrm>
            <a:off x="4708274" y="0"/>
            <a:ext cx="370794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rgbClr val="0070C0"/>
                </a:solidFill>
                <a:latin typeface="Cambria" panose="02040503050406030204" pitchFamily="18" charset="0"/>
                <a:ea typeface="Cambria" panose="02040503050406030204" pitchFamily="18" charset="0"/>
              </a:rPr>
              <a:t>METHODOLOGY</a:t>
            </a:r>
          </a:p>
        </p:txBody>
      </p:sp>
      <p:sp>
        <p:nvSpPr>
          <p:cNvPr id="5" name="Rectangle 4">
            <a:extLst>
              <a:ext uri="{FF2B5EF4-FFF2-40B4-BE49-F238E27FC236}">
                <a16:creationId xmlns:a16="http://schemas.microsoft.com/office/drawing/2014/main" id="{43022A81-E42D-AC40-BF82-DACFF3F4EE87}"/>
              </a:ext>
            </a:extLst>
          </p:cNvPr>
          <p:cNvSpPr/>
          <p:nvPr/>
        </p:nvSpPr>
        <p:spPr>
          <a:xfrm>
            <a:off x="3258879" y="6563098"/>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IT16170780   |   </a:t>
            </a:r>
            <a:r>
              <a:rPr lang="en-US" b="1" dirty="0">
                <a:latin typeface="Times New Roman" panose="02020603050405020304" pitchFamily="18" charset="0"/>
                <a:ea typeface="MS Mincho" panose="02020609040205080304" pitchFamily="49" charset="-128"/>
              </a:rPr>
              <a:t>S. Thenuja </a:t>
            </a:r>
            <a:r>
              <a:rPr lang="en-US" dirty="0">
                <a:effectLst/>
                <a:latin typeface="Times New Roman" panose="02020603050405020304" pitchFamily="18" charset="0"/>
                <a:ea typeface="MS Mincho" panose="02020609040205080304" pitchFamily="49" charset="-128"/>
              </a:rPr>
              <a:t>| 2020-164</a:t>
            </a:r>
          </a:p>
        </p:txBody>
      </p:sp>
      <p:sp>
        <p:nvSpPr>
          <p:cNvPr id="6" name="TextBox 5">
            <a:extLst>
              <a:ext uri="{FF2B5EF4-FFF2-40B4-BE49-F238E27FC236}">
                <a16:creationId xmlns:a16="http://schemas.microsoft.com/office/drawing/2014/main" id="{1B548192-C27B-F645-8180-5DF5D8259EDA}"/>
              </a:ext>
            </a:extLst>
          </p:cNvPr>
          <p:cNvSpPr txBox="1"/>
          <p:nvPr/>
        </p:nvSpPr>
        <p:spPr>
          <a:xfrm>
            <a:off x="9955623" y="6426779"/>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pic>
        <p:nvPicPr>
          <p:cNvPr id="7" name="Picture 6" descr="Diagram&#10;&#10;Description automatically generated">
            <a:extLst>
              <a:ext uri="{FF2B5EF4-FFF2-40B4-BE49-F238E27FC236}">
                <a16:creationId xmlns:a16="http://schemas.microsoft.com/office/drawing/2014/main" id="{E36907BA-BCB8-E045-BA90-E8241C83B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29" y="1472681"/>
            <a:ext cx="6426966" cy="4267200"/>
          </a:xfrm>
          <a:prstGeom prst="rect">
            <a:avLst/>
          </a:prstGeom>
        </p:spPr>
      </p:pic>
      <p:graphicFrame>
        <p:nvGraphicFramePr>
          <p:cNvPr id="8" name="TextBox 5">
            <a:extLst>
              <a:ext uri="{FF2B5EF4-FFF2-40B4-BE49-F238E27FC236}">
                <a16:creationId xmlns:a16="http://schemas.microsoft.com/office/drawing/2014/main" id="{8EE3EE70-7A81-094B-A304-9FA8CF4B6BC1}"/>
              </a:ext>
            </a:extLst>
          </p:cNvPr>
          <p:cNvGraphicFramePr/>
          <p:nvPr>
            <p:extLst>
              <p:ext uri="{D42A27DB-BD31-4B8C-83A1-F6EECF244321}">
                <p14:modId xmlns:p14="http://schemas.microsoft.com/office/powerpoint/2010/main" val="651632645"/>
              </p:ext>
            </p:extLst>
          </p:nvPr>
        </p:nvGraphicFramePr>
        <p:xfrm>
          <a:off x="7122095" y="1295933"/>
          <a:ext cx="4772407" cy="46482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27474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08CCCB-27DD-48E0-B259-32F260C6113A}"/>
              </a:ext>
            </a:extLst>
          </p:cNvPr>
          <p:cNvSpPr txBox="1"/>
          <p:nvPr/>
        </p:nvSpPr>
        <p:spPr>
          <a:xfrm>
            <a:off x="2413745" y="449573"/>
            <a:ext cx="7364510" cy="830997"/>
          </a:xfrm>
          <a:prstGeom prst="rect">
            <a:avLst/>
          </a:prstGeom>
          <a:noFill/>
        </p:spPr>
        <p:txBody>
          <a:bodyPr wrap="square" rtlCol="0" anchor="ctr">
            <a:spAutoFit/>
          </a:bodyPr>
          <a:lstStyle/>
          <a:p>
            <a:r>
              <a:rPr lang="en-US" altLang="ko-KR" sz="4800" dirty="0">
                <a:solidFill>
                  <a:schemeClr val="bg1"/>
                </a:solidFill>
                <a:cs typeface="Arial" pitchFamily="34" charset="0"/>
              </a:rPr>
              <a:t>RESEARCH OBJECTIVE</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80B9D4EA-8352-4988-9E2A-545C68E34FCE}"/>
              </a:ext>
            </a:extLst>
          </p:cNvPr>
          <p:cNvSpPr txBox="1"/>
          <p:nvPr/>
        </p:nvSpPr>
        <p:spPr>
          <a:xfrm>
            <a:off x="1192695" y="2690336"/>
            <a:ext cx="5579166" cy="1938992"/>
          </a:xfrm>
          <a:prstGeom prst="rect">
            <a:avLst/>
          </a:prstGeom>
          <a:noFill/>
        </p:spPr>
        <p:txBody>
          <a:bodyPr wrap="square" rtlCol="0">
            <a:spAutoFit/>
          </a:bodyPr>
          <a:lstStyle/>
          <a:p>
            <a:r>
              <a:rPr lang="en-US" sz="2000" b="1" dirty="0">
                <a:solidFill>
                  <a:schemeClr val="bg1"/>
                </a:solidFill>
              </a:rPr>
              <a:t>To come up with an effective solution to analyze the quality of ground water by predicting its Water Quality Index (WQI) to help the users for a safe usage and then predict the availability of safe water source based on seasonal changes.</a:t>
            </a:r>
            <a:endParaRPr lang="en-US" sz="2000" dirty="0">
              <a:solidFill>
                <a:schemeClr val="bg1"/>
              </a:solidFill>
            </a:endParaRPr>
          </a:p>
        </p:txBody>
      </p:sp>
    </p:spTree>
    <p:extLst>
      <p:ext uri="{BB962C8B-B14F-4D97-AF65-F5344CB8AC3E}">
        <p14:creationId xmlns:p14="http://schemas.microsoft.com/office/powerpoint/2010/main" val="2024849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picture containing drawing, light, food&#10;&#10;Description automatically generated">
            <a:extLst>
              <a:ext uri="{FF2B5EF4-FFF2-40B4-BE49-F238E27FC236}">
                <a16:creationId xmlns:a16="http://schemas.microsoft.com/office/drawing/2014/main" id="{45C452E8-FD19-0649-9FD8-CB49E40E6BED}"/>
              </a:ext>
            </a:extLst>
          </p:cNvPr>
          <p:cNvPicPr>
            <a:picLocks noChangeAspect="1"/>
          </p:cNvPicPr>
          <p:nvPr/>
        </p:nvPicPr>
        <p:blipFill>
          <a:blip r:embed="rId2"/>
          <a:stretch>
            <a:fillRect/>
          </a:stretch>
        </p:blipFill>
        <p:spPr>
          <a:xfrm>
            <a:off x="8626" y="6307247"/>
            <a:ext cx="2743200" cy="540790"/>
          </a:xfrm>
          <a:prstGeom prst="rect">
            <a:avLst/>
          </a:prstGeom>
        </p:spPr>
      </p:pic>
      <p:sp>
        <p:nvSpPr>
          <p:cNvPr id="4" name="Text Placeholder 5">
            <a:extLst>
              <a:ext uri="{FF2B5EF4-FFF2-40B4-BE49-F238E27FC236}">
                <a16:creationId xmlns:a16="http://schemas.microsoft.com/office/drawing/2014/main" id="{2A81ECC1-396B-4A46-B646-6CCCB84A6DFF}"/>
              </a:ext>
            </a:extLst>
          </p:cNvPr>
          <p:cNvSpPr txBox="1">
            <a:spLocks/>
          </p:cNvSpPr>
          <p:nvPr/>
        </p:nvSpPr>
        <p:spPr>
          <a:xfrm>
            <a:off x="4708274" y="0"/>
            <a:ext cx="3707940" cy="150018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rgbClr val="0070C0"/>
                </a:solidFill>
                <a:latin typeface="Cambria" panose="02040503050406030204" pitchFamily="18" charset="0"/>
                <a:ea typeface="Cambria" panose="02040503050406030204" pitchFamily="18" charset="0"/>
              </a:rPr>
              <a:t>ACHIEVEMENTS</a:t>
            </a:r>
          </a:p>
        </p:txBody>
      </p:sp>
      <p:sp>
        <p:nvSpPr>
          <p:cNvPr id="5" name="Rectangle 4">
            <a:extLst>
              <a:ext uri="{FF2B5EF4-FFF2-40B4-BE49-F238E27FC236}">
                <a16:creationId xmlns:a16="http://schemas.microsoft.com/office/drawing/2014/main" id="{4C877E15-C6D5-BC42-A813-3B9808FF517D}"/>
              </a:ext>
            </a:extLst>
          </p:cNvPr>
          <p:cNvSpPr/>
          <p:nvPr/>
        </p:nvSpPr>
        <p:spPr>
          <a:xfrm>
            <a:off x="3258879" y="6563098"/>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IT16170780   |   </a:t>
            </a:r>
            <a:r>
              <a:rPr lang="en-US" b="1" dirty="0">
                <a:latin typeface="Times New Roman" panose="02020603050405020304" pitchFamily="18" charset="0"/>
                <a:ea typeface="MS Mincho" panose="02020609040205080304" pitchFamily="49" charset="-128"/>
              </a:rPr>
              <a:t>S. Thenuja </a:t>
            </a:r>
            <a:r>
              <a:rPr lang="en-US" dirty="0">
                <a:effectLst/>
                <a:latin typeface="Times New Roman" panose="02020603050405020304" pitchFamily="18" charset="0"/>
                <a:ea typeface="MS Mincho" panose="02020609040205080304" pitchFamily="49" charset="-128"/>
              </a:rPr>
              <a:t>| 2020-164</a:t>
            </a:r>
          </a:p>
        </p:txBody>
      </p:sp>
      <p:sp>
        <p:nvSpPr>
          <p:cNvPr id="6" name="TextBox 5">
            <a:extLst>
              <a:ext uri="{FF2B5EF4-FFF2-40B4-BE49-F238E27FC236}">
                <a16:creationId xmlns:a16="http://schemas.microsoft.com/office/drawing/2014/main" id="{652E7188-5B84-6545-8621-4C3C1662676F}"/>
              </a:ext>
            </a:extLst>
          </p:cNvPr>
          <p:cNvSpPr txBox="1"/>
          <p:nvPr/>
        </p:nvSpPr>
        <p:spPr>
          <a:xfrm>
            <a:off x="9955623" y="6426779"/>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graphicFrame>
        <p:nvGraphicFramePr>
          <p:cNvPr id="7" name="Table 4">
            <a:extLst>
              <a:ext uri="{FF2B5EF4-FFF2-40B4-BE49-F238E27FC236}">
                <a16:creationId xmlns:a16="http://schemas.microsoft.com/office/drawing/2014/main" id="{9CA6BB9C-FF09-614D-9F38-1666CE4315FC}"/>
              </a:ext>
            </a:extLst>
          </p:cNvPr>
          <p:cNvGraphicFramePr>
            <a:graphicFrameLocks noGrp="1"/>
          </p:cNvGraphicFramePr>
          <p:nvPr>
            <p:extLst>
              <p:ext uri="{D42A27DB-BD31-4B8C-83A1-F6EECF244321}">
                <p14:modId xmlns:p14="http://schemas.microsoft.com/office/powerpoint/2010/main" val="2002647372"/>
              </p:ext>
            </p:extLst>
          </p:nvPr>
        </p:nvGraphicFramePr>
        <p:xfrm>
          <a:off x="895917" y="1147111"/>
          <a:ext cx="10302776" cy="3357519"/>
        </p:xfrm>
        <a:graphic>
          <a:graphicData uri="http://schemas.openxmlformats.org/drawingml/2006/table">
            <a:tbl>
              <a:tblPr firstRow="1" bandRow="1">
                <a:tableStyleId>{7DF18680-E054-41AD-8BC1-D1AEF772440D}</a:tableStyleId>
              </a:tblPr>
              <a:tblGrid>
                <a:gridCol w="5417838">
                  <a:extLst>
                    <a:ext uri="{9D8B030D-6E8A-4147-A177-3AD203B41FA5}">
                      <a16:colId xmlns:a16="http://schemas.microsoft.com/office/drawing/2014/main" val="426345405"/>
                    </a:ext>
                  </a:extLst>
                </a:gridCol>
                <a:gridCol w="2884816">
                  <a:extLst>
                    <a:ext uri="{9D8B030D-6E8A-4147-A177-3AD203B41FA5}">
                      <a16:colId xmlns:a16="http://schemas.microsoft.com/office/drawing/2014/main" val="1070437975"/>
                    </a:ext>
                  </a:extLst>
                </a:gridCol>
                <a:gridCol w="2000122">
                  <a:extLst>
                    <a:ext uri="{9D8B030D-6E8A-4147-A177-3AD203B41FA5}">
                      <a16:colId xmlns:a16="http://schemas.microsoft.com/office/drawing/2014/main" val="2093820643"/>
                    </a:ext>
                  </a:extLst>
                </a:gridCol>
              </a:tblGrid>
              <a:tr h="525034">
                <a:tc>
                  <a:txBody>
                    <a:bodyPr/>
                    <a:lstStyle/>
                    <a:p>
                      <a:r>
                        <a:rPr lang="en-US" dirty="0">
                          <a:solidFill>
                            <a:schemeClr val="tx1"/>
                          </a:solidFill>
                        </a:rPr>
                        <a:t>Algorithm</a:t>
                      </a:r>
                    </a:p>
                  </a:txBody>
                  <a:tcPr/>
                </a:tc>
                <a:tc>
                  <a:txBody>
                    <a:bodyPr/>
                    <a:lstStyle/>
                    <a:p>
                      <a:r>
                        <a:rPr lang="en-US" dirty="0">
                          <a:solidFill>
                            <a:schemeClr val="tx1"/>
                          </a:solidFill>
                        </a:rPr>
                        <a:t>Error Percentage (%)</a:t>
                      </a:r>
                    </a:p>
                  </a:txBody>
                  <a:tcPr/>
                </a:tc>
                <a:tc>
                  <a:txBody>
                    <a:bodyPr/>
                    <a:lstStyle/>
                    <a:p>
                      <a:r>
                        <a:rPr lang="en-US" dirty="0">
                          <a:solidFill>
                            <a:schemeClr val="tx1"/>
                          </a:solidFill>
                        </a:rPr>
                        <a:t>Accuracy (%)</a:t>
                      </a:r>
                    </a:p>
                  </a:txBody>
                  <a:tcPr/>
                </a:tc>
                <a:extLst>
                  <a:ext uri="{0D108BD9-81ED-4DB2-BD59-A6C34878D82A}">
                    <a16:rowId xmlns:a16="http://schemas.microsoft.com/office/drawing/2014/main" val="483829869"/>
                  </a:ext>
                </a:extLst>
              </a:tr>
              <a:tr h="524146">
                <a:tc>
                  <a:txBody>
                    <a:bodyPr/>
                    <a:lstStyle/>
                    <a:p>
                      <a:r>
                        <a:rPr lang="en-US" dirty="0"/>
                        <a:t>Vector Auto Regression (VAR)</a:t>
                      </a:r>
                    </a:p>
                  </a:txBody>
                  <a:tcPr/>
                </a:tc>
                <a:tc>
                  <a:txBody>
                    <a:bodyPr/>
                    <a:lstStyle/>
                    <a:p>
                      <a:r>
                        <a:rPr lang="en-US" dirty="0"/>
                        <a:t>30.53</a:t>
                      </a:r>
                    </a:p>
                  </a:txBody>
                  <a:tcPr/>
                </a:tc>
                <a:tc>
                  <a:txBody>
                    <a:bodyPr/>
                    <a:lstStyle/>
                    <a:p>
                      <a:r>
                        <a:rPr lang="en-US" dirty="0"/>
                        <a:t>69.47</a:t>
                      </a:r>
                    </a:p>
                  </a:txBody>
                  <a:tcPr/>
                </a:tc>
                <a:extLst>
                  <a:ext uri="{0D108BD9-81ED-4DB2-BD59-A6C34878D82A}">
                    <a16:rowId xmlns:a16="http://schemas.microsoft.com/office/drawing/2014/main" val="3794072944"/>
                  </a:ext>
                </a:extLst>
              </a:tr>
              <a:tr h="599815">
                <a:tc>
                  <a:txBody>
                    <a:bodyPr/>
                    <a:lstStyle/>
                    <a:p>
                      <a:r>
                        <a:rPr lang="en-US" dirty="0"/>
                        <a:t>Multivariate Random Forest Regression (MRFR)</a:t>
                      </a:r>
                    </a:p>
                  </a:txBody>
                  <a:tcPr/>
                </a:tc>
                <a:tc>
                  <a:txBody>
                    <a:bodyPr/>
                    <a:lstStyle/>
                    <a:p>
                      <a:r>
                        <a:rPr lang="en-US" dirty="0"/>
                        <a:t>16.24</a:t>
                      </a:r>
                    </a:p>
                  </a:txBody>
                  <a:tcPr/>
                </a:tc>
                <a:tc>
                  <a:txBody>
                    <a:bodyPr/>
                    <a:lstStyle/>
                    <a:p>
                      <a:r>
                        <a:rPr lang="en-US" dirty="0"/>
                        <a:t>83.24</a:t>
                      </a:r>
                    </a:p>
                  </a:txBody>
                  <a:tcPr/>
                </a:tc>
                <a:extLst>
                  <a:ext uri="{0D108BD9-81ED-4DB2-BD59-A6C34878D82A}">
                    <a16:rowId xmlns:a16="http://schemas.microsoft.com/office/drawing/2014/main" val="3299608231"/>
                  </a:ext>
                </a:extLst>
              </a:tr>
              <a:tr h="556083">
                <a:tc>
                  <a:txBody>
                    <a:bodyPr/>
                    <a:lstStyle/>
                    <a:p>
                      <a:r>
                        <a:rPr lang="en-US" dirty="0"/>
                        <a:t>Long Short-Term Memory (LSTM)</a:t>
                      </a:r>
                    </a:p>
                  </a:txBody>
                  <a:tcPr/>
                </a:tc>
                <a:tc>
                  <a:txBody>
                    <a:bodyPr/>
                    <a:lstStyle/>
                    <a:p>
                      <a:r>
                        <a:rPr lang="en-US" dirty="0"/>
                        <a:t>29.04</a:t>
                      </a:r>
                    </a:p>
                  </a:txBody>
                  <a:tcPr/>
                </a:tc>
                <a:tc>
                  <a:txBody>
                    <a:bodyPr/>
                    <a:lstStyle/>
                    <a:p>
                      <a:pPr algn="l"/>
                      <a:r>
                        <a:rPr lang="en-US" dirty="0"/>
                        <a:t>70.94</a:t>
                      </a:r>
                    </a:p>
                  </a:txBody>
                  <a:tcPr/>
                </a:tc>
                <a:extLst>
                  <a:ext uri="{0D108BD9-81ED-4DB2-BD59-A6C34878D82A}">
                    <a16:rowId xmlns:a16="http://schemas.microsoft.com/office/drawing/2014/main" val="1210240815"/>
                  </a:ext>
                </a:extLst>
              </a:tr>
              <a:tr h="596071">
                <a:tc>
                  <a:txBody>
                    <a:bodyPr/>
                    <a:lstStyle/>
                    <a:p>
                      <a:r>
                        <a:rPr lang="en-US" dirty="0"/>
                        <a:t>Support Vector Regression (SVR)</a:t>
                      </a:r>
                    </a:p>
                  </a:txBody>
                  <a:tcPr/>
                </a:tc>
                <a:tc>
                  <a:txBody>
                    <a:bodyPr/>
                    <a:lstStyle/>
                    <a:p>
                      <a:r>
                        <a:rPr lang="en-US" dirty="0"/>
                        <a:t>24.48</a:t>
                      </a:r>
                    </a:p>
                  </a:txBody>
                  <a:tcPr/>
                </a:tc>
                <a:tc>
                  <a:txBody>
                    <a:bodyPr/>
                    <a:lstStyle/>
                    <a:p>
                      <a:r>
                        <a:rPr lang="en-US" dirty="0"/>
                        <a:t>75.52</a:t>
                      </a:r>
                    </a:p>
                  </a:txBody>
                  <a:tcPr/>
                </a:tc>
                <a:extLst>
                  <a:ext uri="{0D108BD9-81ED-4DB2-BD59-A6C34878D82A}">
                    <a16:rowId xmlns:a16="http://schemas.microsoft.com/office/drawing/2014/main" val="2957976032"/>
                  </a:ext>
                </a:extLst>
              </a:tr>
              <a:tr h="556370">
                <a:tc>
                  <a:txBody>
                    <a:bodyPr/>
                    <a:lstStyle/>
                    <a:p>
                      <a:r>
                        <a:rPr lang="en-US" dirty="0"/>
                        <a:t>K- Nearest Neighbors (KNN)</a:t>
                      </a:r>
                    </a:p>
                  </a:txBody>
                  <a:tcPr/>
                </a:tc>
                <a:tc>
                  <a:txBody>
                    <a:bodyPr/>
                    <a:lstStyle/>
                    <a:p>
                      <a:r>
                        <a:rPr lang="en-US" dirty="0"/>
                        <a:t>27.08</a:t>
                      </a:r>
                    </a:p>
                  </a:txBody>
                  <a:tcPr/>
                </a:tc>
                <a:tc>
                  <a:txBody>
                    <a:bodyPr/>
                    <a:lstStyle/>
                    <a:p>
                      <a:r>
                        <a:rPr lang="en-US" dirty="0"/>
                        <a:t>72.92</a:t>
                      </a:r>
                    </a:p>
                  </a:txBody>
                  <a:tcPr/>
                </a:tc>
                <a:extLst>
                  <a:ext uri="{0D108BD9-81ED-4DB2-BD59-A6C34878D82A}">
                    <a16:rowId xmlns:a16="http://schemas.microsoft.com/office/drawing/2014/main" val="1174931302"/>
                  </a:ext>
                </a:extLst>
              </a:tr>
            </a:tbl>
          </a:graphicData>
        </a:graphic>
      </p:graphicFrame>
      <p:sp>
        <p:nvSpPr>
          <p:cNvPr id="8" name="TextBox 7">
            <a:extLst>
              <a:ext uri="{FF2B5EF4-FFF2-40B4-BE49-F238E27FC236}">
                <a16:creationId xmlns:a16="http://schemas.microsoft.com/office/drawing/2014/main" id="{6E24F462-DE42-FA44-860F-0C3E145F140B}"/>
              </a:ext>
            </a:extLst>
          </p:cNvPr>
          <p:cNvSpPr txBox="1"/>
          <p:nvPr/>
        </p:nvSpPr>
        <p:spPr>
          <a:xfrm>
            <a:off x="919269" y="2239792"/>
            <a:ext cx="10302776" cy="531400"/>
          </a:xfrm>
          <a:prstGeom prst="rect">
            <a:avLst/>
          </a:prstGeom>
          <a:noFill/>
          <a:ln w="38100">
            <a:solidFill>
              <a:srgbClr val="DA0000"/>
            </a:solidFill>
          </a:ln>
        </p:spPr>
        <p:txBody>
          <a:bodyPr wrap="square" rtlCol="0">
            <a:spAutoFit/>
          </a:bodyPr>
          <a:lstStyle/>
          <a:p>
            <a:endParaRPr lang="en-US" dirty="0"/>
          </a:p>
        </p:txBody>
      </p:sp>
      <p:sp>
        <p:nvSpPr>
          <p:cNvPr id="9" name="TextBox 8">
            <a:extLst>
              <a:ext uri="{FF2B5EF4-FFF2-40B4-BE49-F238E27FC236}">
                <a16:creationId xmlns:a16="http://schemas.microsoft.com/office/drawing/2014/main" id="{1AE3A56A-884C-974E-ABE5-4C38DE9BA9E3}"/>
              </a:ext>
            </a:extLst>
          </p:cNvPr>
          <p:cNvSpPr txBox="1"/>
          <p:nvPr/>
        </p:nvSpPr>
        <p:spPr>
          <a:xfrm>
            <a:off x="728667" y="4658881"/>
            <a:ext cx="10734665"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Cambria" panose="02040503050406030204" pitchFamily="18" charset="0"/>
                <a:ea typeface="Cambria" panose="02040503050406030204" pitchFamily="18" charset="0"/>
              </a:rPr>
              <a:t>Multivariate Random Forest Regression </a:t>
            </a:r>
            <a:r>
              <a:rPr lang="en-US" dirty="0">
                <a:latin typeface="Cambria" panose="02040503050406030204" pitchFamily="18" charset="0"/>
                <a:ea typeface="Cambria" panose="02040503050406030204" pitchFamily="18" charset="0"/>
              </a:rPr>
              <a:t>provides lowest </a:t>
            </a:r>
            <a:r>
              <a:rPr lang="en-US" b="1" dirty="0">
                <a:latin typeface="Cambria" panose="02040503050406030204" pitchFamily="18" charset="0"/>
                <a:ea typeface="Cambria" panose="02040503050406030204" pitchFamily="18" charset="0"/>
              </a:rPr>
              <a:t>Error Rate </a:t>
            </a:r>
            <a:r>
              <a:rPr lang="en-US" dirty="0">
                <a:latin typeface="Cambria" panose="02040503050406030204" pitchFamily="18" charset="0"/>
                <a:ea typeface="Cambria" panose="02040503050406030204" pitchFamily="18" charset="0"/>
              </a:rPr>
              <a:t>(16.24 %) and a highest </a:t>
            </a:r>
            <a:r>
              <a:rPr lang="en-US" b="1" dirty="0">
                <a:latin typeface="Cambria" panose="02040503050406030204" pitchFamily="18" charset="0"/>
                <a:ea typeface="Cambria" panose="02040503050406030204" pitchFamily="18" charset="0"/>
              </a:rPr>
              <a:t>Accuracy</a:t>
            </a:r>
            <a:r>
              <a:rPr lang="en-US" dirty="0">
                <a:latin typeface="Cambria" panose="02040503050406030204" pitchFamily="18" charset="0"/>
                <a:ea typeface="Cambria" panose="02040503050406030204" pitchFamily="18" charset="0"/>
              </a:rPr>
              <a:t> (83.24 %).</a:t>
            </a:r>
          </a:p>
          <a:p>
            <a:endParaRPr lang="en-US" b="1"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 suitable model to be used for the future prediction is the Multivariate Random Forest Regression Model.</a:t>
            </a:r>
          </a:p>
        </p:txBody>
      </p:sp>
    </p:spTree>
    <p:extLst>
      <p:ext uri="{BB962C8B-B14F-4D97-AF65-F5344CB8AC3E}">
        <p14:creationId xmlns:p14="http://schemas.microsoft.com/office/powerpoint/2010/main" val="1894201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CE82ED51-4EAC-4FF8-BC1D-15EA791D54E6}"/>
              </a:ext>
            </a:extLst>
          </p:cNvPr>
          <p:cNvSpPr txBox="1">
            <a:spLocks/>
          </p:cNvSpPr>
          <p:nvPr/>
        </p:nvSpPr>
        <p:spPr>
          <a:xfrm>
            <a:off x="546351" y="433545"/>
            <a:ext cx="11139854" cy="930447"/>
          </a:xfrm>
          <a:prstGeom prst="rect">
            <a:avLst/>
          </a:prstGeom>
        </p:spPr>
        <p:txBody>
          <a:bodyPr vert="horz" lIns="91440" tIns="45720" rIns="91440" bIns="45720" rtlCol="0" anchor="b">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spcBef>
                <a:spcPct val="0"/>
              </a:spcBef>
              <a:spcAft>
                <a:spcPts val="600"/>
              </a:spcAft>
              <a:buNone/>
            </a:pPr>
            <a:r>
              <a:rPr lang="en-US" sz="5400">
                <a:solidFill>
                  <a:srgbClr val="FFFFFF"/>
                </a:solidFill>
                <a:latin typeface="+mj-lt"/>
                <a:ea typeface="+mj-ea"/>
                <a:cs typeface="+mj-cs"/>
              </a:rPr>
              <a:t>ACHIEVEMENTS</a:t>
            </a:r>
          </a:p>
        </p:txBody>
      </p:sp>
      <p:cxnSp>
        <p:nvCxnSpPr>
          <p:cNvPr id="37" name="Straight Connector 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240DADF-F9AC-744A-80AD-2A6C9AACDA5F}"/>
              </a:ext>
            </a:extLst>
          </p:cNvPr>
          <p:cNvPicPr>
            <a:picLocks noChangeAspect="1"/>
          </p:cNvPicPr>
          <p:nvPr/>
        </p:nvPicPr>
        <p:blipFill>
          <a:blip r:embed="rId2"/>
          <a:stretch>
            <a:fillRect/>
          </a:stretch>
        </p:blipFill>
        <p:spPr>
          <a:xfrm>
            <a:off x="1935190" y="2426818"/>
            <a:ext cx="2248670" cy="3997637"/>
          </a:xfrm>
          <a:prstGeom prst="rect">
            <a:avLst/>
          </a:prstGeom>
        </p:spPr>
      </p:pic>
      <p:cxnSp>
        <p:nvCxnSpPr>
          <p:cNvPr id="39" name="Straight Connector 3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application&#10;&#10;Description automatically generated">
            <a:extLst>
              <a:ext uri="{FF2B5EF4-FFF2-40B4-BE49-F238E27FC236}">
                <a16:creationId xmlns:a16="http://schemas.microsoft.com/office/drawing/2014/main" id="{E17BE966-F991-B84E-B51D-F239BC3D0E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696" y="2426818"/>
            <a:ext cx="2248670" cy="3997637"/>
          </a:xfrm>
          <a:prstGeom prst="rect">
            <a:avLst/>
          </a:prstGeom>
        </p:spPr>
      </p:pic>
      <p:pic>
        <p:nvPicPr>
          <p:cNvPr id="17" name="Picture 16" descr="A picture containing drawing, light, food&#10;&#10;Description automatically generated">
            <a:extLst>
              <a:ext uri="{FF2B5EF4-FFF2-40B4-BE49-F238E27FC236}">
                <a16:creationId xmlns:a16="http://schemas.microsoft.com/office/drawing/2014/main" id="{2A977EFA-50EB-BA40-92D6-46E13A7F011C}"/>
              </a:ext>
            </a:extLst>
          </p:cNvPr>
          <p:cNvPicPr>
            <a:picLocks noChangeAspect="1"/>
          </p:cNvPicPr>
          <p:nvPr/>
        </p:nvPicPr>
        <p:blipFill>
          <a:blip r:embed="rId4"/>
          <a:stretch>
            <a:fillRect/>
          </a:stretch>
        </p:blipFill>
        <p:spPr>
          <a:xfrm>
            <a:off x="8626" y="6401837"/>
            <a:ext cx="2743200" cy="540790"/>
          </a:xfrm>
          <a:prstGeom prst="rect">
            <a:avLst/>
          </a:prstGeom>
        </p:spPr>
      </p:pic>
      <p:sp>
        <p:nvSpPr>
          <p:cNvPr id="18" name="Rectangle 17">
            <a:extLst>
              <a:ext uri="{FF2B5EF4-FFF2-40B4-BE49-F238E27FC236}">
                <a16:creationId xmlns:a16="http://schemas.microsoft.com/office/drawing/2014/main" id="{5A32FB05-745A-FF43-AE69-DFD5397595D9}"/>
              </a:ext>
            </a:extLst>
          </p:cNvPr>
          <p:cNvSpPr/>
          <p:nvPr/>
        </p:nvSpPr>
        <p:spPr>
          <a:xfrm>
            <a:off x="3258879" y="6657688"/>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IT16170780   |   </a:t>
            </a:r>
            <a:r>
              <a:rPr lang="en-US" b="1" dirty="0">
                <a:latin typeface="Times New Roman" panose="02020603050405020304" pitchFamily="18" charset="0"/>
                <a:ea typeface="MS Mincho" panose="02020609040205080304" pitchFamily="49" charset="-128"/>
              </a:rPr>
              <a:t>S. Thenuja </a:t>
            </a:r>
            <a:r>
              <a:rPr lang="en-US" dirty="0">
                <a:effectLst/>
                <a:latin typeface="Times New Roman" panose="02020603050405020304" pitchFamily="18" charset="0"/>
                <a:ea typeface="MS Mincho" panose="02020609040205080304" pitchFamily="49" charset="-128"/>
              </a:rPr>
              <a:t>| 2020-164</a:t>
            </a:r>
          </a:p>
        </p:txBody>
      </p:sp>
      <p:sp>
        <p:nvSpPr>
          <p:cNvPr id="20" name="TextBox 19">
            <a:extLst>
              <a:ext uri="{FF2B5EF4-FFF2-40B4-BE49-F238E27FC236}">
                <a16:creationId xmlns:a16="http://schemas.microsoft.com/office/drawing/2014/main" id="{DE9012DB-B38A-5741-ACCE-3438C9F1527F}"/>
              </a:ext>
            </a:extLst>
          </p:cNvPr>
          <p:cNvSpPr txBox="1"/>
          <p:nvPr/>
        </p:nvSpPr>
        <p:spPr>
          <a:xfrm>
            <a:off x="9955623" y="6521369"/>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1229597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0230D75-90F5-4930-A305-4CFBB735BBBB}"/>
              </a:ext>
            </a:extLst>
          </p:cNvPr>
          <p:cNvSpPr txBox="1">
            <a:spLocks/>
          </p:cNvSpPr>
          <p:nvPr/>
        </p:nvSpPr>
        <p:spPr>
          <a:xfrm>
            <a:off x="323529" y="339509"/>
            <a:ext cx="11573197" cy="724247"/>
          </a:xfrm>
          <a:prstGeom prst="rect">
            <a:avLst/>
          </a:prstGeom>
        </p:spPr>
        <p:txBody>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solidFill>
                  <a:schemeClr val="bg1"/>
                </a:solidFill>
              </a:rPr>
              <a:t>TECHNOLOGIES USED</a:t>
            </a:r>
          </a:p>
        </p:txBody>
      </p:sp>
      <p:graphicFrame>
        <p:nvGraphicFramePr>
          <p:cNvPr id="5" name="Diagram 4">
            <a:extLst>
              <a:ext uri="{FF2B5EF4-FFF2-40B4-BE49-F238E27FC236}">
                <a16:creationId xmlns:a16="http://schemas.microsoft.com/office/drawing/2014/main" id="{09D3F045-D957-43F3-B6E1-AA34A58E74D7}"/>
              </a:ext>
            </a:extLst>
          </p:cNvPr>
          <p:cNvGraphicFramePr/>
          <p:nvPr>
            <p:extLst>
              <p:ext uri="{D42A27DB-BD31-4B8C-83A1-F6EECF244321}">
                <p14:modId xmlns:p14="http://schemas.microsoft.com/office/powerpoint/2010/main" val="3132331573"/>
              </p:ext>
            </p:extLst>
          </p:nvPr>
        </p:nvGraphicFramePr>
        <p:xfrm>
          <a:off x="5610092" y="1475041"/>
          <a:ext cx="6449386" cy="3918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drawing, light, food&#10;&#10;Description automatically generated">
            <a:extLst>
              <a:ext uri="{FF2B5EF4-FFF2-40B4-BE49-F238E27FC236}">
                <a16:creationId xmlns:a16="http://schemas.microsoft.com/office/drawing/2014/main" id="{F5F8803A-E822-CF43-A1EA-2115B962BD7A}"/>
              </a:ext>
            </a:extLst>
          </p:cNvPr>
          <p:cNvPicPr>
            <a:picLocks noChangeAspect="1"/>
          </p:cNvPicPr>
          <p:nvPr/>
        </p:nvPicPr>
        <p:blipFill>
          <a:blip r:embed="rId7"/>
          <a:stretch>
            <a:fillRect/>
          </a:stretch>
        </p:blipFill>
        <p:spPr>
          <a:xfrm>
            <a:off x="8626" y="6307247"/>
            <a:ext cx="2743200" cy="540790"/>
          </a:xfrm>
          <a:prstGeom prst="rect">
            <a:avLst/>
          </a:prstGeom>
        </p:spPr>
      </p:pic>
      <p:sp>
        <p:nvSpPr>
          <p:cNvPr id="7" name="Rectangle 6">
            <a:extLst>
              <a:ext uri="{FF2B5EF4-FFF2-40B4-BE49-F238E27FC236}">
                <a16:creationId xmlns:a16="http://schemas.microsoft.com/office/drawing/2014/main" id="{CE990D20-F31E-474B-8FB5-793A030D8DA7}"/>
              </a:ext>
            </a:extLst>
          </p:cNvPr>
          <p:cNvSpPr/>
          <p:nvPr/>
        </p:nvSpPr>
        <p:spPr>
          <a:xfrm>
            <a:off x="3258879" y="6563098"/>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IT16170780   |   </a:t>
            </a:r>
            <a:r>
              <a:rPr lang="en-US" b="1" dirty="0">
                <a:latin typeface="Times New Roman" panose="02020603050405020304" pitchFamily="18" charset="0"/>
                <a:ea typeface="MS Mincho" panose="02020609040205080304" pitchFamily="49" charset="-128"/>
              </a:rPr>
              <a:t>S. Thenuja </a:t>
            </a:r>
            <a:r>
              <a:rPr lang="en-US" dirty="0">
                <a:effectLst/>
                <a:latin typeface="Times New Roman" panose="02020603050405020304" pitchFamily="18" charset="0"/>
                <a:ea typeface="MS Mincho" panose="02020609040205080304" pitchFamily="49" charset="-128"/>
              </a:rPr>
              <a:t>| 2020-164</a:t>
            </a:r>
          </a:p>
        </p:txBody>
      </p:sp>
      <p:sp>
        <p:nvSpPr>
          <p:cNvPr id="8" name="TextBox 7">
            <a:extLst>
              <a:ext uri="{FF2B5EF4-FFF2-40B4-BE49-F238E27FC236}">
                <a16:creationId xmlns:a16="http://schemas.microsoft.com/office/drawing/2014/main" id="{B894D371-53ED-CB40-8435-9434345E56FE}"/>
              </a:ext>
            </a:extLst>
          </p:cNvPr>
          <p:cNvSpPr txBox="1"/>
          <p:nvPr/>
        </p:nvSpPr>
        <p:spPr>
          <a:xfrm>
            <a:off x="9955623" y="6426779"/>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2932419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67FC1BAF-1178-4C25-9B68-4CAA85850D35}"/>
              </a:ext>
            </a:extLst>
          </p:cNvPr>
          <p:cNvPicPr>
            <a:picLocks noGrp="1" noChangeAspect="1"/>
          </p:cNvPicPr>
          <p:nvPr>
            <p:ph type="pic" idx="11"/>
          </p:nvPr>
        </p:nvPicPr>
        <p:blipFill>
          <a:blip r:embed="rId2" cstate="print">
            <a:extLst>
              <a:ext uri="{28A0092B-C50C-407E-A947-70E740481C1C}">
                <a14:useLocalDpi xmlns:a14="http://schemas.microsoft.com/office/drawing/2010/main" val="0"/>
              </a:ext>
            </a:extLst>
          </a:blip>
          <a:srcRect l="12475" r="12475"/>
          <a:stretch>
            <a:fillRect/>
          </a:stretch>
        </p:blipFill>
        <p:spPr/>
      </p:pic>
      <p:pic>
        <p:nvPicPr>
          <p:cNvPr id="8" name="Picture Placeholder 7">
            <a:extLst>
              <a:ext uri="{FF2B5EF4-FFF2-40B4-BE49-F238E27FC236}">
                <a16:creationId xmlns:a16="http://schemas.microsoft.com/office/drawing/2014/main" id="{54F0CE34-D5CF-4C24-87B7-C1022B550718}"/>
              </a:ext>
            </a:extLst>
          </p:cNvPr>
          <p:cNvPicPr>
            <a:picLocks noGrp="1" noChangeAspect="1"/>
          </p:cNvPicPr>
          <p:nvPr>
            <p:ph type="pic" idx="12"/>
          </p:nvPr>
        </p:nvPicPr>
        <p:blipFill>
          <a:blip r:embed="rId3" cstate="print">
            <a:extLst>
              <a:ext uri="{28A0092B-C50C-407E-A947-70E740481C1C}">
                <a14:useLocalDpi xmlns:a14="http://schemas.microsoft.com/office/drawing/2010/main" val="0"/>
              </a:ext>
            </a:extLst>
          </a:blip>
          <a:srcRect l="16741" r="16741"/>
          <a:stretch>
            <a:fillRect/>
          </a:stretch>
        </p:blipFill>
        <p:spPr/>
      </p:pic>
      <p:pic>
        <p:nvPicPr>
          <p:cNvPr id="10" name="Picture Placeholder 9">
            <a:extLst>
              <a:ext uri="{FF2B5EF4-FFF2-40B4-BE49-F238E27FC236}">
                <a16:creationId xmlns:a16="http://schemas.microsoft.com/office/drawing/2014/main" id="{101E6C1B-315B-4830-BC51-0D64D3C3C6DA}"/>
              </a:ext>
            </a:extLst>
          </p:cNvPr>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l="29074" r="29074"/>
          <a:stretch>
            <a:fillRect/>
          </a:stretch>
        </p:blipFill>
        <p:spPr/>
      </p:pic>
      <p:sp>
        <p:nvSpPr>
          <p:cNvPr id="5" name="Text Placeholder 1">
            <a:extLst>
              <a:ext uri="{FF2B5EF4-FFF2-40B4-BE49-F238E27FC236}">
                <a16:creationId xmlns:a16="http://schemas.microsoft.com/office/drawing/2014/main" id="{501766E6-3B4B-4B74-ADC6-44164B815A37}"/>
              </a:ext>
            </a:extLst>
          </p:cNvPr>
          <p:cNvSpPr txBox="1">
            <a:spLocks/>
          </p:cNvSpPr>
          <p:nvPr/>
        </p:nvSpPr>
        <p:spPr>
          <a:xfrm>
            <a:off x="323529" y="339509"/>
            <a:ext cx="6395323" cy="724247"/>
          </a:xfrm>
          <a:prstGeom prst="rect">
            <a:avLst/>
          </a:prstGeom>
        </p:spPr>
        <p:txBody>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solidFill>
                  <a:schemeClr val="accent1">
                    <a:lumMod val="75000"/>
                  </a:schemeClr>
                </a:solidFill>
              </a:rPr>
              <a:t>Commercial Purpose</a:t>
            </a:r>
          </a:p>
        </p:txBody>
      </p:sp>
      <p:grpSp>
        <p:nvGrpSpPr>
          <p:cNvPr id="19" name="Group 18">
            <a:extLst>
              <a:ext uri="{FF2B5EF4-FFF2-40B4-BE49-F238E27FC236}">
                <a16:creationId xmlns:a16="http://schemas.microsoft.com/office/drawing/2014/main" id="{F792680F-7827-4EB4-8C47-21BEE4BD9022}"/>
              </a:ext>
            </a:extLst>
          </p:cNvPr>
          <p:cNvGrpSpPr/>
          <p:nvPr/>
        </p:nvGrpSpPr>
        <p:grpSpPr>
          <a:xfrm>
            <a:off x="670711" y="2332706"/>
            <a:ext cx="4107160" cy="493882"/>
            <a:chOff x="670711" y="2332706"/>
            <a:chExt cx="4107160" cy="493882"/>
          </a:xfrm>
        </p:grpSpPr>
        <p:sp>
          <p:nvSpPr>
            <p:cNvPr id="15" name="Rounded Rectangle 4">
              <a:extLst>
                <a:ext uri="{FF2B5EF4-FFF2-40B4-BE49-F238E27FC236}">
                  <a16:creationId xmlns:a16="http://schemas.microsoft.com/office/drawing/2014/main" id="{0224D828-77BB-4833-B9F2-09E48398044C}"/>
                </a:ext>
              </a:extLst>
            </p:cNvPr>
            <p:cNvSpPr/>
            <p:nvPr/>
          </p:nvSpPr>
          <p:spPr>
            <a:xfrm rot="5400000">
              <a:off x="2477350" y="526067"/>
              <a:ext cx="493882"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TextBox 15">
              <a:extLst>
                <a:ext uri="{FF2B5EF4-FFF2-40B4-BE49-F238E27FC236}">
                  <a16:creationId xmlns:a16="http://schemas.microsoft.com/office/drawing/2014/main" id="{00601F1B-4E83-4A55-925D-FEFC830B3D9A}"/>
                </a:ext>
              </a:extLst>
            </p:cNvPr>
            <p:cNvSpPr txBox="1"/>
            <p:nvPr/>
          </p:nvSpPr>
          <p:spPr>
            <a:xfrm>
              <a:off x="1510174" y="2418064"/>
              <a:ext cx="2417564" cy="323165"/>
            </a:xfrm>
            <a:prstGeom prst="rect">
              <a:avLst/>
            </a:prstGeom>
            <a:noFill/>
          </p:spPr>
          <p:txBody>
            <a:bodyPr wrap="square" rtlCol="0">
              <a:spAutoFit/>
            </a:bodyPr>
            <a:lstStyle/>
            <a:p>
              <a:r>
                <a:rPr lang="en-US" altLang="ko-KR" sz="1500" b="1" dirty="0">
                  <a:solidFill>
                    <a:schemeClr val="tx1">
                      <a:lumMod val="75000"/>
                      <a:lumOff val="25000"/>
                    </a:schemeClr>
                  </a:solidFill>
                  <a:cs typeface="Arial" pitchFamily="34" charset="0"/>
                </a:rPr>
                <a:t>New water sources</a:t>
              </a:r>
              <a:endParaRPr lang="ko-KR" altLang="en-US" sz="1500" b="1" dirty="0">
                <a:solidFill>
                  <a:schemeClr val="tx1">
                    <a:lumMod val="75000"/>
                    <a:lumOff val="25000"/>
                  </a:schemeClr>
                </a:solidFill>
                <a:cs typeface="Arial" pitchFamily="34" charset="0"/>
              </a:endParaRPr>
            </a:p>
          </p:txBody>
        </p:sp>
      </p:grpSp>
      <p:grpSp>
        <p:nvGrpSpPr>
          <p:cNvPr id="20" name="Group 19">
            <a:extLst>
              <a:ext uri="{FF2B5EF4-FFF2-40B4-BE49-F238E27FC236}">
                <a16:creationId xmlns:a16="http://schemas.microsoft.com/office/drawing/2014/main" id="{8BC47468-E8A6-4F1E-BC17-C0DBDD81A732}"/>
              </a:ext>
            </a:extLst>
          </p:cNvPr>
          <p:cNvGrpSpPr/>
          <p:nvPr/>
        </p:nvGrpSpPr>
        <p:grpSpPr>
          <a:xfrm>
            <a:off x="670711" y="3924301"/>
            <a:ext cx="4107160" cy="493882"/>
            <a:chOff x="670711" y="4361623"/>
            <a:chExt cx="4107160" cy="493882"/>
          </a:xfrm>
        </p:grpSpPr>
        <p:sp>
          <p:nvSpPr>
            <p:cNvPr id="17" name="Rounded Rectangle 4">
              <a:extLst>
                <a:ext uri="{FF2B5EF4-FFF2-40B4-BE49-F238E27FC236}">
                  <a16:creationId xmlns:a16="http://schemas.microsoft.com/office/drawing/2014/main" id="{4C0D281F-E95B-459B-BF18-A23BFCDEFB58}"/>
                </a:ext>
              </a:extLst>
            </p:cNvPr>
            <p:cNvSpPr/>
            <p:nvPr/>
          </p:nvSpPr>
          <p:spPr>
            <a:xfrm rot="5400000">
              <a:off x="2477350" y="2554984"/>
              <a:ext cx="493882"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TextBox 17">
              <a:extLst>
                <a:ext uri="{FF2B5EF4-FFF2-40B4-BE49-F238E27FC236}">
                  <a16:creationId xmlns:a16="http://schemas.microsoft.com/office/drawing/2014/main" id="{A0858607-0B79-484D-8DF2-67CDBE22CF8E}"/>
                </a:ext>
              </a:extLst>
            </p:cNvPr>
            <p:cNvSpPr txBox="1"/>
            <p:nvPr/>
          </p:nvSpPr>
          <p:spPr>
            <a:xfrm>
              <a:off x="1510174" y="4446982"/>
              <a:ext cx="2417564" cy="323165"/>
            </a:xfrm>
            <a:prstGeom prst="rect">
              <a:avLst/>
            </a:prstGeom>
            <a:noFill/>
          </p:spPr>
          <p:txBody>
            <a:bodyPr wrap="square" rtlCol="0">
              <a:spAutoFit/>
            </a:bodyPr>
            <a:lstStyle/>
            <a:p>
              <a:r>
                <a:rPr lang="en-US" altLang="ko-KR" sz="1500" b="1" dirty="0">
                  <a:solidFill>
                    <a:schemeClr val="tx1">
                      <a:lumMod val="75000"/>
                      <a:lumOff val="25000"/>
                    </a:schemeClr>
                  </a:solidFill>
                  <a:cs typeface="Arial" pitchFamily="34" charset="0"/>
                </a:rPr>
                <a:t>Existing water plants</a:t>
              </a:r>
              <a:endParaRPr lang="ko-KR" altLang="en-US" sz="15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032625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084E4B-5F7E-4B0D-9538-D7ABEB183593}"/>
              </a:ext>
            </a:extLst>
          </p:cNvPr>
          <p:cNvSpPr/>
          <p:nvPr/>
        </p:nvSpPr>
        <p:spPr>
          <a:xfrm>
            <a:off x="7857460" y="1"/>
            <a:ext cx="433453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691C40-340A-44BC-A6B3-C3A20A9ED913}"/>
              </a:ext>
            </a:extLst>
          </p:cNvPr>
          <p:cNvSpPr txBox="1"/>
          <p:nvPr/>
        </p:nvSpPr>
        <p:spPr>
          <a:xfrm>
            <a:off x="7857460" y="2629120"/>
            <a:ext cx="433453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Questions?</a:t>
            </a:r>
            <a:endParaRPr lang="ko-KR" altLang="en-US" sz="5867" dirty="0">
              <a:solidFill>
                <a:schemeClr val="bg1"/>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3">
            <a:extLst>
              <a:ext uri="{FF2B5EF4-FFF2-40B4-BE49-F238E27FC236}">
                <a16:creationId xmlns:a16="http://schemas.microsoft.com/office/drawing/2014/main" id="{510BE34C-1243-42F0-8CBA-A0BE0133F733}"/>
              </a:ext>
            </a:extLst>
          </p:cNvPr>
          <p:cNvSpPr txBox="1">
            <a:spLocks/>
          </p:cNvSpPr>
          <p:nvPr/>
        </p:nvSpPr>
        <p:spPr>
          <a:xfrm>
            <a:off x="2726341" y="55602"/>
            <a:ext cx="7080265" cy="144016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chemeClr val="accent1"/>
                </a:solidFill>
              </a:rPr>
              <a:t>System Overview Diagram</a:t>
            </a:r>
            <a:endParaRPr lang="ko-KR" altLang="en-US" dirty="0"/>
          </a:p>
        </p:txBody>
      </p:sp>
      <p:pic>
        <p:nvPicPr>
          <p:cNvPr id="4" name="Picture 3">
            <a:extLst>
              <a:ext uri="{FF2B5EF4-FFF2-40B4-BE49-F238E27FC236}">
                <a16:creationId xmlns:a16="http://schemas.microsoft.com/office/drawing/2014/main" id="{E1878380-B27B-A84F-8014-C4F5BFBC9174}"/>
              </a:ext>
            </a:extLst>
          </p:cNvPr>
          <p:cNvPicPr>
            <a:picLocks noChangeAspect="1"/>
          </p:cNvPicPr>
          <p:nvPr/>
        </p:nvPicPr>
        <p:blipFill>
          <a:blip r:embed="rId2"/>
          <a:stretch>
            <a:fillRect/>
          </a:stretch>
        </p:blipFill>
        <p:spPr>
          <a:xfrm>
            <a:off x="2081047" y="1290777"/>
            <a:ext cx="8205557" cy="5511621"/>
          </a:xfrm>
          <a:prstGeom prst="rect">
            <a:avLst/>
          </a:prstGeom>
        </p:spPr>
      </p:pic>
    </p:spTree>
    <p:extLst>
      <p:ext uri="{BB962C8B-B14F-4D97-AF65-F5344CB8AC3E}">
        <p14:creationId xmlns:p14="http://schemas.microsoft.com/office/powerpoint/2010/main" val="2051586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CE4690-1AFD-4CC0-9895-5347F062C7CD}"/>
              </a:ext>
            </a:extLst>
          </p:cNvPr>
          <p:cNvGrpSpPr/>
          <p:nvPr/>
        </p:nvGrpSpPr>
        <p:grpSpPr>
          <a:xfrm>
            <a:off x="5207975" y="638261"/>
            <a:ext cx="6983876" cy="1711842"/>
            <a:chOff x="5207975" y="2573079"/>
            <a:chExt cx="6983876" cy="1711842"/>
          </a:xfrm>
        </p:grpSpPr>
        <p:sp>
          <p:nvSpPr>
            <p:cNvPr id="3" name="Rectangle 2">
              <a:extLst>
                <a:ext uri="{FF2B5EF4-FFF2-40B4-BE49-F238E27FC236}">
                  <a16:creationId xmlns:a16="http://schemas.microsoft.com/office/drawing/2014/main" id="{DD123795-762E-4402-A933-1FD29AA481A7}"/>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a:extLst>
                <a:ext uri="{FF2B5EF4-FFF2-40B4-BE49-F238E27FC236}">
                  <a16:creationId xmlns:a16="http://schemas.microsoft.com/office/drawing/2014/main" id="{E895DA75-0FE1-4972-966B-60307CD1A333}"/>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BE95AF53-57B0-49D1-AD90-7664689E1783}"/>
              </a:ext>
            </a:extLst>
          </p:cNvPr>
          <p:cNvSpPr txBox="1"/>
          <p:nvPr/>
        </p:nvSpPr>
        <p:spPr>
          <a:xfrm>
            <a:off x="5847907" y="773514"/>
            <a:ext cx="6344093" cy="1569660"/>
          </a:xfrm>
          <a:prstGeom prst="rect">
            <a:avLst/>
          </a:prstGeom>
          <a:noFill/>
        </p:spPr>
        <p:txBody>
          <a:bodyPr wrap="square" rtlCol="0" anchor="ctr">
            <a:spAutoFit/>
          </a:bodyPr>
          <a:lstStyle/>
          <a:p>
            <a:r>
              <a:rPr lang="en-US" altLang="ko-KR" sz="4800" dirty="0">
                <a:solidFill>
                  <a:schemeClr val="bg1"/>
                </a:solidFill>
                <a:cs typeface="Arial" pitchFamily="34" charset="0"/>
              </a:rPr>
              <a:t>INDIVIDUAL COMPONENTS</a:t>
            </a:r>
            <a:endParaRPr lang="ko-KR" altLang="en-US" sz="4800" dirty="0">
              <a:solidFill>
                <a:schemeClr val="bg1"/>
              </a:solidFill>
              <a:cs typeface="Arial" pitchFamily="34" charset="0"/>
            </a:endParaRPr>
          </a:p>
        </p:txBody>
      </p:sp>
    </p:spTree>
    <p:extLst>
      <p:ext uri="{BB962C8B-B14F-4D97-AF65-F5344CB8AC3E}">
        <p14:creationId xmlns:p14="http://schemas.microsoft.com/office/powerpoint/2010/main" val="2923538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21FD7E3-F671-B543-B256-BECE9EBA2672}"/>
              </a:ext>
            </a:extLst>
          </p:cNvPr>
          <p:cNvGrpSpPr/>
          <p:nvPr/>
        </p:nvGrpSpPr>
        <p:grpSpPr>
          <a:xfrm>
            <a:off x="5207975" y="638261"/>
            <a:ext cx="6983876" cy="1711842"/>
            <a:chOff x="5207975" y="2573079"/>
            <a:chExt cx="6983876" cy="1711842"/>
          </a:xfrm>
        </p:grpSpPr>
        <p:sp>
          <p:nvSpPr>
            <p:cNvPr id="4" name="Rectangle 3">
              <a:extLst>
                <a:ext uri="{FF2B5EF4-FFF2-40B4-BE49-F238E27FC236}">
                  <a16:creationId xmlns:a16="http://schemas.microsoft.com/office/drawing/2014/main" id="{3F743AE6-75AE-F04B-9F96-EC84C6F329CC}"/>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a:extLst>
                <a:ext uri="{FF2B5EF4-FFF2-40B4-BE49-F238E27FC236}">
                  <a16:creationId xmlns:a16="http://schemas.microsoft.com/office/drawing/2014/main" id="{6740D4DF-FFF9-2B46-99E6-E9A83373A197}"/>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8BC5A719-99B4-5143-ABDC-AD1F434F24D7}"/>
              </a:ext>
            </a:extLst>
          </p:cNvPr>
          <p:cNvSpPr txBox="1"/>
          <p:nvPr/>
        </p:nvSpPr>
        <p:spPr>
          <a:xfrm>
            <a:off x="5847907" y="1265956"/>
            <a:ext cx="6344093" cy="584775"/>
          </a:xfrm>
          <a:prstGeom prst="rect">
            <a:avLst/>
          </a:prstGeom>
          <a:noFill/>
        </p:spPr>
        <p:txBody>
          <a:bodyPr wrap="square" rtlCol="0" anchor="ctr">
            <a:spAutoFit/>
          </a:bodyPr>
          <a:lstStyle/>
          <a:p>
            <a:r>
              <a:rPr lang="en-US" sz="3200" dirty="0">
                <a:solidFill>
                  <a:schemeClr val="bg1"/>
                </a:solidFill>
              </a:rPr>
              <a:t>WATER QUALITY PREDICTION</a:t>
            </a:r>
          </a:p>
        </p:txBody>
      </p:sp>
      <p:sp>
        <p:nvSpPr>
          <p:cNvPr id="7" name="TextBox 6">
            <a:extLst>
              <a:ext uri="{FF2B5EF4-FFF2-40B4-BE49-F238E27FC236}">
                <a16:creationId xmlns:a16="http://schemas.microsoft.com/office/drawing/2014/main" id="{88D0F9B4-99E5-B645-9735-2B9079091EC4}"/>
              </a:ext>
            </a:extLst>
          </p:cNvPr>
          <p:cNvSpPr txBox="1"/>
          <p:nvPr/>
        </p:nvSpPr>
        <p:spPr>
          <a:xfrm>
            <a:off x="5207975" y="2244061"/>
            <a:ext cx="6344016" cy="2369880"/>
          </a:xfrm>
          <a:prstGeom prst="rect">
            <a:avLst/>
          </a:prstGeom>
          <a:noFill/>
        </p:spPr>
        <p:txBody>
          <a:bodyPr wrap="square" rtlCol="0" anchor="ctr">
            <a:spAutoFit/>
          </a:bodyPr>
          <a:lstStyle/>
          <a:p>
            <a:r>
              <a:rPr lang="en-US" altLang="ko-KR" sz="3600" dirty="0">
                <a:solidFill>
                  <a:schemeClr val="accent1">
                    <a:lumMod val="75000"/>
                  </a:schemeClr>
                </a:solidFill>
                <a:cs typeface="Arial" pitchFamily="34" charset="0"/>
              </a:rPr>
              <a:t>IT16165694</a:t>
            </a:r>
          </a:p>
          <a:p>
            <a:r>
              <a:rPr lang="en-US" altLang="ko-KR" sz="3600" dirty="0">
                <a:solidFill>
                  <a:schemeClr val="accent1">
                    <a:lumMod val="75000"/>
                  </a:schemeClr>
                </a:solidFill>
                <a:cs typeface="Arial" pitchFamily="34" charset="0"/>
              </a:rPr>
              <a:t>NIBRAZ MM</a:t>
            </a:r>
          </a:p>
          <a:p>
            <a:r>
              <a:rPr lang="en-US" sz="2000" dirty="0"/>
              <a:t>BSc (Hons) in IT Specialization in Software Engineering</a:t>
            </a:r>
          </a:p>
          <a:p>
            <a:endParaRPr lang="ko-KR" altLang="en-US" sz="3600" dirty="0">
              <a:solidFill>
                <a:schemeClr val="accent1">
                  <a:lumMod val="75000"/>
                </a:schemeClr>
              </a:solidFill>
              <a:cs typeface="Arial" pitchFamily="34" charset="0"/>
            </a:endParaRPr>
          </a:p>
        </p:txBody>
      </p:sp>
      <p:pic>
        <p:nvPicPr>
          <p:cNvPr id="9" name="Picture 5" descr="A picture containing drawing, light, food&#10;&#10;Description automatically generated">
            <a:extLst>
              <a:ext uri="{FF2B5EF4-FFF2-40B4-BE49-F238E27FC236}">
                <a16:creationId xmlns:a16="http://schemas.microsoft.com/office/drawing/2014/main" id="{04FD4ABF-5A69-9A44-9D7B-5B72733B36E8}"/>
              </a:ext>
            </a:extLst>
          </p:cNvPr>
          <p:cNvPicPr>
            <a:picLocks noChangeAspect="1"/>
          </p:cNvPicPr>
          <p:nvPr/>
        </p:nvPicPr>
        <p:blipFill>
          <a:blip r:embed="rId2"/>
          <a:stretch>
            <a:fillRect/>
          </a:stretch>
        </p:blipFill>
        <p:spPr>
          <a:xfrm>
            <a:off x="205196" y="6317210"/>
            <a:ext cx="2743200" cy="540790"/>
          </a:xfrm>
          <a:prstGeom prst="rect">
            <a:avLst/>
          </a:prstGeom>
        </p:spPr>
      </p:pic>
      <p:sp>
        <p:nvSpPr>
          <p:cNvPr id="10" name="Rectangle 9">
            <a:extLst>
              <a:ext uri="{FF2B5EF4-FFF2-40B4-BE49-F238E27FC236}">
                <a16:creationId xmlns:a16="http://schemas.microsoft.com/office/drawing/2014/main" id="{D7FD6651-0736-8F44-8105-B0392EB2FE3E}"/>
              </a:ext>
            </a:extLst>
          </p:cNvPr>
          <p:cNvSpPr/>
          <p:nvPr/>
        </p:nvSpPr>
        <p:spPr>
          <a:xfrm>
            <a:off x="3455449" y="6636121"/>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IT16165694   |   </a:t>
            </a:r>
            <a:r>
              <a:rPr lang="en-US" b="1" dirty="0" err="1">
                <a:effectLst/>
                <a:latin typeface="Times New Roman" panose="02020603050405020304" pitchFamily="18" charset="0"/>
                <a:ea typeface="MS Mincho" panose="02020609040205080304" pitchFamily="49" charset="-128"/>
              </a:rPr>
              <a:t>M.M.Nibraz</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11" name="TextBox 10">
            <a:extLst>
              <a:ext uri="{FF2B5EF4-FFF2-40B4-BE49-F238E27FC236}">
                <a16:creationId xmlns:a16="http://schemas.microsoft.com/office/drawing/2014/main" id="{CC70162D-0766-7E43-BB5D-420EF2EA59C2}"/>
              </a:ext>
            </a:extLst>
          </p:cNvPr>
          <p:cNvSpPr txBox="1"/>
          <p:nvPr/>
        </p:nvSpPr>
        <p:spPr>
          <a:xfrm>
            <a:off x="10152193" y="6552353"/>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pic>
        <p:nvPicPr>
          <p:cNvPr id="12" name="Picture 11">
            <a:extLst>
              <a:ext uri="{FF2B5EF4-FFF2-40B4-BE49-F238E27FC236}">
                <a16:creationId xmlns:a16="http://schemas.microsoft.com/office/drawing/2014/main" id="{109C24D3-80AF-7745-A5A5-737D812488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669" t="18888" r="49988" b="47778"/>
          <a:stretch/>
        </p:blipFill>
        <p:spPr>
          <a:xfrm>
            <a:off x="769882" y="773514"/>
            <a:ext cx="2005263" cy="2286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5469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picture containing drawing, light, food&#10;&#10;Description automatically generated">
            <a:extLst>
              <a:ext uri="{FF2B5EF4-FFF2-40B4-BE49-F238E27FC236}">
                <a16:creationId xmlns:a16="http://schemas.microsoft.com/office/drawing/2014/main" id="{520D8ED0-8344-BA43-948B-F261ADE259F8}"/>
              </a:ext>
            </a:extLst>
          </p:cNvPr>
          <p:cNvPicPr>
            <a:picLocks noChangeAspect="1"/>
          </p:cNvPicPr>
          <p:nvPr/>
        </p:nvPicPr>
        <p:blipFill>
          <a:blip r:embed="rId2"/>
          <a:stretch>
            <a:fillRect/>
          </a:stretch>
        </p:blipFill>
        <p:spPr>
          <a:xfrm>
            <a:off x="205196" y="6317210"/>
            <a:ext cx="2743200" cy="540790"/>
          </a:xfrm>
          <a:prstGeom prst="rect">
            <a:avLst/>
          </a:prstGeom>
        </p:spPr>
      </p:pic>
      <p:sp>
        <p:nvSpPr>
          <p:cNvPr id="4" name="Rectangle 3">
            <a:extLst>
              <a:ext uri="{FF2B5EF4-FFF2-40B4-BE49-F238E27FC236}">
                <a16:creationId xmlns:a16="http://schemas.microsoft.com/office/drawing/2014/main" id="{24850D7B-FB44-A741-BDCE-C06756C07F19}"/>
              </a:ext>
            </a:extLst>
          </p:cNvPr>
          <p:cNvSpPr/>
          <p:nvPr/>
        </p:nvSpPr>
        <p:spPr>
          <a:xfrm>
            <a:off x="3455449" y="6636121"/>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IT16165694   |   </a:t>
            </a:r>
            <a:r>
              <a:rPr lang="en-US" b="1" dirty="0" err="1">
                <a:effectLst/>
                <a:latin typeface="Times New Roman" panose="02020603050405020304" pitchFamily="18" charset="0"/>
                <a:ea typeface="MS Mincho" panose="02020609040205080304" pitchFamily="49" charset="-128"/>
              </a:rPr>
              <a:t>M.M.Nibraz</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5" name="TextBox 4">
            <a:extLst>
              <a:ext uri="{FF2B5EF4-FFF2-40B4-BE49-F238E27FC236}">
                <a16:creationId xmlns:a16="http://schemas.microsoft.com/office/drawing/2014/main" id="{2CE24708-F050-564A-A0EA-6060D3D4B084}"/>
              </a:ext>
            </a:extLst>
          </p:cNvPr>
          <p:cNvSpPr txBox="1"/>
          <p:nvPr/>
        </p:nvSpPr>
        <p:spPr>
          <a:xfrm>
            <a:off x="10152193" y="6552353"/>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
        <p:nvSpPr>
          <p:cNvPr id="6" name="Title 4">
            <a:extLst>
              <a:ext uri="{FF2B5EF4-FFF2-40B4-BE49-F238E27FC236}">
                <a16:creationId xmlns:a16="http://schemas.microsoft.com/office/drawing/2014/main" id="{9F3561CB-930B-DA4E-BCB5-E32C5A5433AD}"/>
              </a:ext>
            </a:extLst>
          </p:cNvPr>
          <p:cNvSpPr txBox="1">
            <a:spLocks/>
          </p:cNvSpPr>
          <p:nvPr/>
        </p:nvSpPr>
        <p:spPr>
          <a:xfrm>
            <a:off x="963084" y="152400"/>
            <a:ext cx="10363200" cy="685800"/>
          </a:xfrm>
        </p:spPr>
        <p:txBody>
          <a:bodyPr>
            <a:normAutofit lnSpcReduction="10000"/>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r>
              <a:rPr lang="en-US"/>
              <a:t>Background and research gap</a:t>
            </a:r>
            <a:endParaRPr lang="en-US" dirty="0"/>
          </a:p>
        </p:txBody>
      </p:sp>
      <p:sp>
        <p:nvSpPr>
          <p:cNvPr id="7" name="Text Placeholder 5">
            <a:extLst>
              <a:ext uri="{FF2B5EF4-FFF2-40B4-BE49-F238E27FC236}">
                <a16:creationId xmlns:a16="http://schemas.microsoft.com/office/drawing/2014/main" id="{1DE3A58C-C9AD-064A-9EF3-C092CD270811}"/>
              </a:ext>
            </a:extLst>
          </p:cNvPr>
          <p:cNvSpPr txBox="1">
            <a:spLocks/>
          </p:cNvSpPr>
          <p:nvPr/>
        </p:nvSpPr>
        <p:spPr>
          <a:xfrm>
            <a:off x="963084" y="865909"/>
            <a:ext cx="6199716" cy="4391891"/>
          </a:xfrm>
        </p:spPr>
        <p:txBody>
          <a:bodyP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a:t>One of the major sources of water for people in Sri Lanka is ground water. </a:t>
            </a:r>
          </a:p>
          <a:p>
            <a:pPr marL="342900" indent="-342900"/>
            <a:r>
              <a:rPr lang="en-US" sz="2400"/>
              <a:t>For 94% of water consumers, natural water sources directly or indirectly supply water whereas 6% of the remaining purchase water from the vendors.</a:t>
            </a:r>
          </a:p>
          <a:p>
            <a:pPr marL="342900" indent="-342900"/>
            <a:r>
              <a:rPr lang="en-US" sz="2400"/>
              <a:t>Water quality analysis in Sri Lanka is slow and time consuming.</a:t>
            </a:r>
          </a:p>
          <a:p>
            <a:pPr marL="342900" indent="-342900"/>
            <a:r>
              <a:rPr lang="en-US" sz="2400"/>
              <a:t>Lack of a technologically advanced system which uses Machine Learning approach is not yet present.</a:t>
            </a:r>
            <a:endParaRPr lang="en-US" sz="2400" dirty="0"/>
          </a:p>
        </p:txBody>
      </p:sp>
      <p:pic>
        <p:nvPicPr>
          <p:cNvPr id="8" name="Picture 7">
            <a:extLst>
              <a:ext uri="{FF2B5EF4-FFF2-40B4-BE49-F238E27FC236}">
                <a16:creationId xmlns:a16="http://schemas.microsoft.com/office/drawing/2014/main" id="{738B1C08-D236-204E-BA1E-96CA74DF34FB}"/>
              </a:ext>
            </a:extLst>
          </p:cNvPr>
          <p:cNvPicPr/>
          <p:nvPr/>
        </p:nvPicPr>
        <p:blipFill rotWithShape="1">
          <a:blip r:embed="rId3">
            <a:extLst>
              <a:ext uri="{28A0092B-C50C-407E-A947-70E740481C1C}">
                <a14:useLocalDpi xmlns:a14="http://schemas.microsoft.com/office/drawing/2010/main" val="0"/>
              </a:ext>
            </a:extLst>
          </a:blip>
          <a:srcRect t="3486" r="5449"/>
          <a:stretch/>
        </p:blipFill>
        <p:spPr bwMode="auto">
          <a:xfrm>
            <a:off x="7620000" y="685800"/>
            <a:ext cx="4029074" cy="58070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5116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BE3FB247-96B6-B04F-B02B-0CE5D924F6A8}"/>
              </a:ext>
            </a:extLst>
          </p:cNvPr>
          <p:cNvSpPr txBox="1">
            <a:spLocks/>
          </p:cNvSpPr>
          <p:nvPr/>
        </p:nvSpPr>
        <p:spPr>
          <a:xfrm>
            <a:off x="304800" y="304800"/>
            <a:ext cx="11684000" cy="792162"/>
          </a:xfrm>
          <a:prstGeom prst="rect">
            <a:avLst/>
          </a:prstGeom>
        </p:spPr>
        <p:txBody>
          <a:bodyPr>
            <a:norm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rPr>
              <a:t>RESEARCH OBJECTIVES</a:t>
            </a:r>
          </a:p>
        </p:txBody>
      </p:sp>
      <p:sp>
        <p:nvSpPr>
          <p:cNvPr id="8" name="Content Placeholder 2">
            <a:extLst>
              <a:ext uri="{FF2B5EF4-FFF2-40B4-BE49-F238E27FC236}">
                <a16:creationId xmlns:a16="http://schemas.microsoft.com/office/drawing/2014/main" id="{89DB49B3-A6B8-A247-A6AB-97DAB99F0972}"/>
              </a:ext>
            </a:extLst>
          </p:cNvPr>
          <p:cNvSpPr txBox="1">
            <a:spLocks/>
          </p:cNvSpPr>
          <p:nvPr/>
        </p:nvSpPr>
        <p:spPr>
          <a:xfrm>
            <a:off x="304800" y="1371600"/>
            <a:ext cx="11684000" cy="4038600"/>
          </a:xfrm>
          <a:prstGeom prst="rect">
            <a:avLst/>
          </a:prstGeom>
        </p:spPr>
        <p:txBody>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Main Objective</a:t>
            </a:r>
          </a:p>
          <a:p>
            <a:pPr marL="0" indent="0">
              <a:buFont typeface="Arial" panose="020B0604020202020204" pitchFamily="34" charset="0"/>
              <a:buNone/>
            </a:pPr>
            <a:r>
              <a:rPr lang="en-US" sz="2000" dirty="0"/>
              <a:t>The sole of this component is the identification of water quality of ground water. This target is achieved by predicting the single numeric index: Water Quality Index using machine learning techniques.</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Specific Objectives</a:t>
            </a:r>
          </a:p>
          <a:p>
            <a:r>
              <a:rPr lang="en-US" sz="2000" dirty="0"/>
              <a:t>Identifying and training multiple mathematical models to identify the best model based on its performance.</a:t>
            </a:r>
          </a:p>
          <a:p>
            <a:r>
              <a:rPr lang="en-US" sz="2000" dirty="0"/>
              <a:t>Predicting WQI using the selected model to identify the quality of the sample used.</a:t>
            </a:r>
          </a:p>
          <a:p>
            <a:r>
              <a:rPr lang="en-US" sz="2000" dirty="0"/>
              <a:t>Providing suggestions based on the quality of water on purification methods.</a:t>
            </a:r>
          </a:p>
        </p:txBody>
      </p:sp>
      <p:pic>
        <p:nvPicPr>
          <p:cNvPr id="9" name="Picture 5" descr="A picture containing drawing, light, food&#10;&#10;Description automatically generated">
            <a:extLst>
              <a:ext uri="{FF2B5EF4-FFF2-40B4-BE49-F238E27FC236}">
                <a16:creationId xmlns:a16="http://schemas.microsoft.com/office/drawing/2014/main" id="{034285AA-F94F-6949-85ED-6A1D962E468D}"/>
              </a:ext>
            </a:extLst>
          </p:cNvPr>
          <p:cNvPicPr>
            <a:picLocks noChangeAspect="1"/>
          </p:cNvPicPr>
          <p:nvPr/>
        </p:nvPicPr>
        <p:blipFill>
          <a:blip r:embed="rId2"/>
          <a:stretch>
            <a:fillRect/>
          </a:stretch>
        </p:blipFill>
        <p:spPr>
          <a:xfrm>
            <a:off x="205196" y="6317210"/>
            <a:ext cx="2743200" cy="540790"/>
          </a:xfrm>
          <a:prstGeom prst="rect">
            <a:avLst/>
          </a:prstGeom>
        </p:spPr>
      </p:pic>
      <p:sp>
        <p:nvSpPr>
          <p:cNvPr id="10" name="Rectangle 9">
            <a:extLst>
              <a:ext uri="{FF2B5EF4-FFF2-40B4-BE49-F238E27FC236}">
                <a16:creationId xmlns:a16="http://schemas.microsoft.com/office/drawing/2014/main" id="{3DF5DF70-34BA-CB49-8440-0AC311B2446A}"/>
              </a:ext>
            </a:extLst>
          </p:cNvPr>
          <p:cNvSpPr/>
          <p:nvPr/>
        </p:nvSpPr>
        <p:spPr>
          <a:xfrm>
            <a:off x="3455449" y="6636121"/>
            <a:ext cx="6096000" cy="233013"/>
          </a:xfrm>
          <a:prstGeom prst="rect">
            <a:avLst/>
          </a:prstGeom>
        </p:spPr>
        <p:txBody>
          <a:bodyPr>
            <a:spAutoFit/>
          </a:bodyPr>
          <a:lstStyle/>
          <a:p>
            <a:pPr lvl="0" algn="just">
              <a:lnSpc>
                <a:spcPts val="900"/>
              </a:lnSpc>
              <a:spcAft>
                <a:spcPts val="250"/>
              </a:spcAft>
              <a:buSzPts val="800"/>
              <a:tabLst>
                <a:tab pos="318135" algn="l"/>
              </a:tabLst>
            </a:pPr>
            <a:r>
              <a:rPr lang="en-US" b="1" dirty="0">
                <a:effectLst/>
                <a:latin typeface="Times New Roman" panose="02020603050405020304" pitchFamily="18" charset="0"/>
                <a:ea typeface="MS Mincho" panose="02020609040205080304" pitchFamily="49" charset="-128"/>
              </a:rPr>
              <a:t>IT16165694   |   </a:t>
            </a:r>
            <a:r>
              <a:rPr lang="en-US" b="1" dirty="0" err="1">
                <a:effectLst/>
                <a:latin typeface="Times New Roman" panose="02020603050405020304" pitchFamily="18" charset="0"/>
                <a:ea typeface="MS Mincho" panose="02020609040205080304" pitchFamily="49" charset="-128"/>
              </a:rPr>
              <a:t>M.M.Nibraz</a:t>
            </a:r>
            <a:r>
              <a:rPr lang="en-US" b="1" dirty="0">
                <a:effectLst/>
                <a:latin typeface="Times New Roman" panose="02020603050405020304" pitchFamily="18" charset="0"/>
                <a:ea typeface="MS Mincho" panose="02020609040205080304" pitchFamily="49" charset="-128"/>
              </a:rPr>
              <a:t>   </a:t>
            </a:r>
            <a:r>
              <a:rPr lang="en-US" dirty="0">
                <a:effectLst/>
                <a:latin typeface="Times New Roman" panose="02020603050405020304" pitchFamily="18" charset="0"/>
                <a:ea typeface="MS Mincho" panose="02020609040205080304" pitchFamily="49" charset="-128"/>
              </a:rPr>
              <a:t>| 2020-164</a:t>
            </a:r>
          </a:p>
        </p:txBody>
      </p:sp>
      <p:sp>
        <p:nvSpPr>
          <p:cNvPr id="11" name="TextBox 10">
            <a:extLst>
              <a:ext uri="{FF2B5EF4-FFF2-40B4-BE49-F238E27FC236}">
                <a16:creationId xmlns:a16="http://schemas.microsoft.com/office/drawing/2014/main" id="{37E40E9F-B878-414F-A2F0-698D0BC9081F}"/>
              </a:ext>
            </a:extLst>
          </p:cNvPr>
          <p:cNvSpPr txBox="1"/>
          <p:nvPr/>
        </p:nvSpPr>
        <p:spPr>
          <a:xfrm>
            <a:off x="10152193" y="6552353"/>
            <a:ext cx="12430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Calibri"/>
                <a:cs typeface="Calibri"/>
              </a:rPr>
              <a:t>9/25/2020</a:t>
            </a:r>
          </a:p>
        </p:txBody>
      </p:sp>
    </p:spTree>
    <p:extLst>
      <p:ext uri="{BB962C8B-B14F-4D97-AF65-F5344CB8AC3E}">
        <p14:creationId xmlns:p14="http://schemas.microsoft.com/office/powerpoint/2010/main" val="2568088745"/>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2265</Words>
  <Application>Microsoft Office PowerPoint</Application>
  <PresentationFormat>Widescreen</PresentationFormat>
  <Paragraphs>467</Paragraphs>
  <Slides>44</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44</vt:i4>
      </vt:variant>
    </vt:vector>
  </HeadingPairs>
  <TitlesOfParts>
    <vt:vector size="54" baseType="lpstr">
      <vt:lpstr>Arial</vt:lpstr>
      <vt:lpstr>Calibri</vt:lpstr>
      <vt:lpstr>Cambria</vt:lpstr>
      <vt:lpstr>Cambria Math</vt:lpstr>
      <vt:lpstr>Helvetica Neue</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Sanomika Bandara</dc:creator>
  <cp:lastModifiedBy>Thenuja S. it16170780</cp:lastModifiedBy>
  <cp:revision>13</cp:revision>
  <dcterms:created xsi:type="dcterms:W3CDTF">2020-09-24T20:09:07Z</dcterms:created>
  <dcterms:modified xsi:type="dcterms:W3CDTF">2020-09-24T21:10:38Z</dcterms:modified>
</cp:coreProperties>
</file>